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2"/>
  </p:notesMasterIdLst>
  <p:sldIdLst>
    <p:sldId id="256" r:id="rId6"/>
    <p:sldId id="260" r:id="rId7"/>
    <p:sldId id="276" r:id="rId8"/>
    <p:sldId id="277" r:id="rId9"/>
    <p:sldId id="278" r:id="rId10"/>
    <p:sldId id="279" r:id="rId11"/>
    <p:sldId id="281" r:id="rId12"/>
    <p:sldId id="280" r:id="rId13"/>
    <p:sldId id="282" r:id="rId14"/>
    <p:sldId id="292" r:id="rId15"/>
    <p:sldId id="291" r:id="rId16"/>
    <p:sldId id="288" r:id="rId17"/>
    <p:sldId id="286" r:id="rId18"/>
    <p:sldId id="287" r:id="rId19"/>
    <p:sldId id="289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BCCB49-D623-41B0-9C8E-482D5FE564FC}" v="28" dt="2024-07-10T09:05:26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72" y="2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Rylett" userId="83935ecc-4ac2-4867-8a4e-bb8ca5667480" providerId="ADAL" clId="{83BCCB49-D623-41B0-9C8E-482D5FE564FC}"/>
    <pc:docChg chg="undo custSel addSld delSld modSld sldOrd">
      <pc:chgData name="Daniel Rylett" userId="83935ecc-4ac2-4867-8a4e-bb8ca5667480" providerId="ADAL" clId="{83BCCB49-D623-41B0-9C8E-482D5FE564FC}" dt="2024-07-10T09:05:30.972" v="2753" actId="1076"/>
      <pc:docMkLst>
        <pc:docMk/>
      </pc:docMkLst>
      <pc:sldChg chg="addSp modSp mod">
        <pc:chgData name="Daniel Rylett" userId="83935ecc-4ac2-4867-8a4e-bb8ca5667480" providerId="ADAL" clId="{83BCCB49-D623-41B0-9C8E-482D5FE564FC}" dt="2024-07-10T09:01:13.633" v="2722" actId="1076"/>
        <pc:sldMkLst>
          <pc:docMk/>
          <pc:sldMk cId="2623000176" sldId="256"/>
        </pc:sldMkLst>
        <pc:spChg chg="mod">
          <ac:chgData name="Daniel Rylett" userId="83935ecc-4ac2-4867-8a4e-bb8ca5667480" providerId="ADAL" clId="{83BCCB49-D623-41B0-9C8E-482D5FE564FC}" dt="2024-07-08T07:41:33.507" v="110" actId="20577"/>
          <ac:spMkLst>
            <pc:docMk/>
            <pc:sldMk cId="2623000176" sldId="256"/>
            <ac:spMk id="3" creationId="{CA82026A-C445-6DB0-0D83-CD02787454FC}"/>
          </ac:spMkLst>
        </pc:spChg>
        <pc:spChg chg="mod">
          <ac:chgData name="Daniel Rylett" userId="83935ecc-4ac2-4867-8a4e-bb8ca5667480" providerId="ADAL" clId="{83BCCB49-D623-41B0-9C8E-482D5FE564FC}" dt="2024-07-08T07:41:26.779" v="107" actId="20577"/>
          <ac:spMkLst>
            <pc:docMk/>
            <pc:sldMk cId="2623000176" sldId="256"/>
            <ac:spMk id="4" creationId="{8D11A757-7462-6111-982B-A064E5A78791}"/>
          </ac:spMkLst>
        </pc:spChg>
        <pc:spChg chg="add mod">
          <ac:chgData name="Daniel Rylett" userId="83935ecc-4ac2-4867-8a4e-bb8ca5667480" providerId="ADAL" clId="{83BCCB49-D623-41B0-9C8E-482D5FE564FC}" dt="2024-07-10T09:01:13.633" v="2722" actId="1076"/>
          <ac:spMkLst>
            <pc:docMk/>
            <pc:sldMk cId="2623000176" sldId="256"/>
            <ac:spMk id="5" creationId="{E403C6D3-8868-EEA0-8D5E-9FC469B2909C}"/>
          </ac:spMkLst>
        </pc:spChg>
        <pc:picChg chg="mod">
          <ac:chgData name="Daniel Rylett" userId="83935ecc-4ac2-4867-8a4e-bb8ca5667480" providerId="ADAL" clId="{83BCCB49-D623-41B0-9C8E-482D5FE564FC}" dt="2024-07-10T08:54:34.485" v="2689" actId="14826"/>
          <ac:picMkLst>
            <pc:docMk/>
            <pc:sldMk cId="2623000176" sldId="256"/>
            <ac:picMk id="7" creationId="{76585F2D-EBD9-8940-2108-99529EC55A9B}"/>
          </ac:picMkLst>
        </pc:picChg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287968804" sldId="257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3241906219" sldId="258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3903638967" sldId="259"/>
        </pc:sldMkLst>
      </pc:sldChg>
      <pc:sldChg chg="addSp modSp mod modNotesTx">
        <pc:chgData name="Daniel Rylett" userId="83935ecc-4ac2-4867-8a4e-bb8ca5667480" providerId="ADAL" clId="{83BCCB49-D623-41B0-9C8E-482D5FE564FC}" dt="2024-07-10T09:03:29.937" v="2751" actId="207"/>
        <pc:sldMkLst>
          <pc:docMk/>
          <pc:sldMk cId="613643675" sldId="260"/>
        </pc:sldMkLst>
        <pc:spChg chg="add mod">
          <ac:chgData name="Daniel Rylett" userId="83935ecc-4ac2-4867-8a4e-bb8ca5667480" providerId="ADAL" clId="{83BCCB49-D623-41B0-9C8E-482D5FE564FC}" dt="2024-07-10T09:03:29.937" v="2751" actId="207"/>
          <ac:spMkLst>
            <pc:docMk/>
            <pc:sldMk cId="613643675" sldId="260"/>
            <ac:spMk id="3" creationId="{0633F51C-96F4-5B03-6140-00F47AE02788}"/>
          </ac:spMkLst>
        </pc:spChg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90397230" sldId="261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1650390083" sldId="262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4144539960" sldId="263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2567849903" sldId="264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952264097" sldId="265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2741782424" sldId="266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3290577031" sldId="267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1227045746" sldId="268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529468264" sldId="269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2505881374" sldId="270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832112856" sldId="271"/>
        </pc:sldMkLst>
      </pc:sldChg>
      <pc:sldChg chg="del">
        <pc:chgData name="Daniel Rylett" userId="83935ecc-4ac2-4867-8a4e-bb8ca5667480" providerId="ADAL" clId="{83BCCB49-D623-41B0-9C8E-482D5FE564FC}" dt="2024-07-10T08:53:44.678" v="2688" actId="47"/>
        <pc:sldMkLst>
          <pc:docMk/>
          <pc:sldMk cId="3718098269" sldId="275"/>
        </pc:sldMkLst>
      </pc:sldChg>
      <pc:sldChg chg="modNotesTx">
        <pc:chgData name="Daniel Rylett" userId="83935ecc-4ac2-4867-8a4e-bb8ca5667480" providerId="ADAL" clId="{83BCCB49-D623-41B0-9C8E-482D5FE564FC}" dt="2024-07-08T10:32:16.190" v="1732" actId="20577"/>
        <pc:sldMkLst>
          <pc:docMk/>
          <pc:sldMk cId="3525937719" sldId="276"/>
        </pc:sldMkLst>
      </pc:sldChg>
      <pc:sldChg chg="modSp mod modNotesTx">
        <pc:chgData name="Daniel Rylett" userId="83935ecc-4ac2-4867-8a4e-bb8ca5667480" providerId="ADAL" clId="{83BCCB49-D623-41B0-9C8E-482D5FE564FC}" dt="2024-07-08T10:33:04.167" v="1867" actId="20577"/>
        <pc:sldMkLst>
          <pc:docMk/>
          <pc:sldMk cId="2246270095" sldId="277"/>
        </pc:sldMkLst>
        <pc:picChg chg="mod">
          <ac:chgData name="Daniel Rylett" userId="83935ecc-4ac2-4867-8a4e-bb8ca5667480" providerId="ADAL" clId="{83BCCB49-D623-41B0-9C8E-482D5FE564FC}" dt="2024-07-08T10:01:20.532" v="1531" actId="1076"/>
          <ac:picMkLst>
            <pc:docMk/>
            <pc:sldMk cId="2246270095" sldId="277"/>
            <ac:picMk id="5" creationId="{3FEA8F82-578F-4A25-7781-FEDCCD4403D7}"/>
          </ac:picMkLst>
        </pc:picChg>
      </pc:sldChg>
      <pc:sldChg chg="modSp mod modNotesTx">
        <pc:chgData name="Daniel Rylett" userId="83935ecc-4ac2-4867-8a4e-bb8ca5667480" providerId="ADAL" clId="{83BCCB49-D623-41B0-9C8E-482D5FE564FC}" dt="2024-07-08T13:28:52.804" v="2665" actId="20577"/>
        <pc:sldMkLst>
          <pc:docMk/>
          <pc:sldMk cId="780640261" sldId="278"/>
        </pc:sldMkLst>
        <pc:spChg chg="mod">
          <ac:chgData name="Daniel Rylett" userId="83935ecc-4ac2-4867-8a4e-bb8ca5667480" providerId="ADAL" clId="{83BCCB49-D623-41B0-9C8E-482D5FE564FC}" dt="2024-07-08T10:01:48.891" v="1544" actId="20577"/>
          <ac:spMkLst>
            <pc:docMk/>
            <pc:sldMk cId="780640261" sldId="278"/>
            <ac:spMk id="2" creationId="{5E4B027E-66B6-80CB-B6BB-BF7D3391607D}"/>
          </ac:spMkLst>
        </pc:spChg>
      </pc:sldChg>
      <pc:sldChg chg="addSp modSp mod">
        <pc:chgData name="Daniel Rylett" userId="83935ecc-4ac2-4867-8a4e-bb8ca5667480" providerId="ADAL" clId="{83BCCB49-D623-41B0-9C8E-482D5FE564FC}" dt="2024-07-10T09:05:30.972" v="2753" actId="1076"/>
        <pc:sldMkLst>
          <pc:docMk/>
          <pc:sldMk cId="3916070722" sldId="279"/>
        </pc:sldMkLst>
        <pc:spChg chg="mod">
          <ac:chgData name="Daniel Rylett" userId="83935ecc-4ac2-4867-8a4e-bb8ca5667480" providerId="ADAL" clId="{83BCCB49-D623-41B0-9C8E-482D5FE564FC}" dt="2024-07-08T07:49:53.183" v="150" actId="20577"/>
          <ac:spMkLst>
            <pc:docMk/>
            <pc:sldMk cId="3916070722" sldId="279"/>
            <ac:spMk id="2" creationId="{B6F40C04-B10F-EA05-263B-1307297C7C20}"/>
          </ac:spMkLst>
        </pc:spChg>
        <pc:spChg chg="add mod">
          <ac:chgData name="Daniel Rylett" userId="83935ecc-4ac2-4867-8a4e-bb8ca5667480" providerId="ADAL" clId="{83BCCB49-D623-41B0-9C8E-482D5FE564FC}" dt="2024-07-10T09:05:30.972" v="2753" actId="1076"/>
          <ac:spMkLst>
            <pc:docMk/>
            <pc:sldMk cId="3916070722" sldId="279"/>
            <ac:spMk id="3" creationId="{03B55DA4-A5F4-9498-48C4-80453EE9B294}"/>
          </ac:spMkLst>
        </pc:spChg>
      </pc:sldChg>
      <pc:sldChg chg="modSp mod ord">
        <pc:chgData name="Daniel Rylett" userId="83935ecc-4ac2-4867-8a4e-bb8ca5667480" providerId="ADAL" clId="{83BCCB49-D623-41B0-9C8E-482D5FE564FC}" dt="2024-07-08T11:17:16.168" v="2569" actId="20577"/>
        <pc:sldMkLst>
          <pc:docMk/>
          <pc:sldMk cId="485450118" sldId="280"/>
        </pc:sldMkLst>
        <pc:spChg chg="mod">
          <ac:chgData name="Daniel Rylett" userId="83935ecc-4ac2-4867-8a4e-bb8ca5667480" providerId="ADAL" clId="{83BCCB49-D623-41B0-9C8E-482D5FE564FC}" dt="2024-07-08T11:17:16.168" v="2569" actId="20577"/>
          <ac:spMkLst>
            <pc:docMk/>
            <pc:sldMk cId="485450118" sldId="280"/>
            <ac:spMk id="2" creationId="{B6F40C04-B10F-EA05-263B-1307297C7C20}"/>
          </ac:spMkLst>
        </pc:spChg>
        <pc:spChg chg="mod">
          <ac:chgData name="Daniel Rylett" userId="83935ecc-4ac2-4867-8a4e-bb8ca5667480" providerId="ADAL" clId="{83BCCB49-D623-41B0-9C8E-482D5FE564FC}" dt="2024-07-08T11:13:59.383" v="2246" actId="20577"/>
          <ac:spMkLst>
            <pc:docMk/>
            <pc:sldMk cId="485450118" sldId="280"/>
            <ac:spMk id="4" creationId="{98FD047B-2927-3A75-9C7F-589460778AA4}"/>
          </ac:spMkLst>
        </pc:spChg>
      </pc:sldChg>
      <pc:sldChg chg="addSp delSp modSp mod">
        <pc:chgData name="Daniel Rylett" userId="83935ecc-4ac2-4867-8a4e-bb8ca5667480" providerId="ADAL" clId="{83BCCB49-D623-41B0-9C8E-482D5FE564FC}" dt="2024-07-08T13:31:11.020" v="2675" actId="20577"/>
        <pc:sldMkLst>
          <pc:docMk/>
          <pc:sldMk cId="644980048" sldId="282"/>
        </pc:sldMkLst>
        <pc:spChg chg="mod">
          <ac:chgData name="Daniel Rylett" userId="83935ecc-4ac2-4867-8a4e-bb8ca5667480" providerId="ADAL" clId="{83BCCB49-D623-41B0-9C8E-482D5FE564FC}" dt="2024-07-08T13:31:11.020" v="2675" actId="20577"/>
          <ac:spMkLst>
            <pc:docMk/>
            <pc:sldMk cId="644980048" sldId="282"/>
            <ac:spMk id="2" creationId="{B6F40C04-B10F-EA05-263B-1307297C7C20}"/>
          </ac:spMkLst>
        </pc:spChg>
        <pc:spChg chg="add del">
          <ac:chgData name="Daniel Rylett" userId="83935ecc-4ac2-4867-8a4e-bb8ca5667480" providerId="ADAL" clId="{83BCCB49-D623-41B0-9C8E-482D5FE564FC}" dt="2024-07-08T10:59:40.305" v="1950" actId="931"/>
          <ac:spMkLst>
            <pc:docMk/>
            <pc:sldMk cId="644980048" sldId="282"/>
            <ac:spMk id="3" creationId="{F62B8AAE-1470-7EBE-BF3C-29CCE801D5BD}"/>
          </ac:spMkLst>
        </pc:spChg>
        <pc:picChg chg="add del mod">
          <ac:chgData name="Daniel Rylett" userId="83935ecc-4ac2-4867-8a4e-bb8ca5667480" providerId="ADAL" clId="{83BCCB49-D623-41B0-9C8E-482D5FE564FC}" dt="2024-07-08T10:58:45.030" v="1945" actId="931"/>
          <ac:picMkLst>
            <pc:docMk/>
            <pc:sldMk cId="644980048" sldId="282"/>
            <ac:picMk id="8" creationId="{9C06E874-EF65-F6C1-0770-1A18AE181720}"/>
          </ac:picMkLst>
        </pc:picChg>
        <pc:picChg chg="add del">
          <ac:chgData name="Daniel Rylett" userId="83935ecc-4ac2-4867-8a4e-bb8ca5667480" providerId="ADAL" clId="{83BCCB49-D623-41B0-9C8E-482D5FE564FC}" dt="2024-07-08T10:58:14.102" v="1942" actId="22"/>
          <ac:picMkLst>
            <pc:docMk/>
            <pc:sldMk cId="644980048" sldId="282"/>
            <ac:picMk id="10" creationId="{2B7303A0-7A91-0A41-305D-FAE75A0A5005}"/>
          </ac:picMkLst>
        </pc:picChg>
        <pc:picChg chg="add mod">
          <ac:chgData name="Daniel Rylett" userId="83935ecc-4ac2-4867-8a4e-bb8ca5667480" providerId="ADAL" clId="{83BCCB49-D623-41B0-9C8E-482D5FE564FC}" dt="2024-07-08T10:59:40.305" v="1950" actId="931"/>
          <ac:picMkLst>
            <pc:docMk/>
            <pc:sldMk cId="644980048" sldId="282"/>
            <ac:picMk id="12" creationId="{D60A5729-2ACB-7A03-FB7A-4DAED0CE19C3}"/>
          </ac:picMkLst>
        </pc:picChg>
      </pc:sldChg>
      <pc:sldChg chg="modSp del mod">
        <pc:chgData name="Daniel Rylett" userId="83935ecc-4ac2-4867-8a4e-bb8ca5667480" providerId="ADAL" clId="{83BCCB49-D623-41B0-9C8E-482D5FE564FC}" dt="2024-07-08T13:31:35.318" v="2676" actId="47"/>
        <pc:sldMkLst>
          <pc:docMk/>
          <pc:sldMk cId="3477164711" sldId="283"/>
        </pc:sldMkLst>
        <pc:spChg chg="mod">
          <ac:chgData name="Daniel Rylett" userId="83935ecc-4ac2-4867-8a4e-bb8ca5667480" providerId="ADAL" clId="{83BCCB49-D623-41B0-9C8E-482D5FE564FC}" dt="2024-07-08T10:12:17.597" v="1547" actId="20577"/>
          <ac:spMkLst>
            <pc:docMk/>
            <pc:sldMk cId="3477164711" sldId="283"/>
            <ac:spMk id="2" creationId="{B6F40C04-B10F-EA05-263B-1307297C7C20}"/>
          </ac:spMkLst>
        </pc:spChg>
      </pc:sldChg>
      <pc:sldChg chg="addSp delSp modSp mod">
        <pc:chgData name="Daniel Rylett" userId="83935ecc-4ac2-4867-8a4e-bb8ca5667480" providerId="ADAL" clId="{83BCCB49-D623-41B0-9C8E-482D5FE564FC}" dt="2024-07-10T08:58:46.230" v="2691" actId="478"/>
        <pc:sldMkLst>
          <pc:docMk/>
          <pc:sldMk cId="819383722" sldId="284"/>
        </pc:sldMkLst>
        <pc:spChg chg="add del mod">
          <ac:chgData name="Daniel Rylett" userId="83935ecc-4ac2-4867-8a4e-bb8ca5667480" providerId="ADAL" clId="{83BCCB49-D623-41B0-9C8E-482D5FE564FC}" dt="2024-07-10T08:58:46.230" v="2691" actId="478"/>
          <ac:spMkLst>
            <pc:docMk/>
            <pc:sldMk cId="819383722" sldId="284"/>
            <ac:spMk id="3" creationId="{615FAD9F-2BD4-639C-5C23-ACFBD335FD50}"/>
          </ac:spMkLst>
        </pc:spChg>
        <pc:picChg chg="mod">
          <ac:chgData name="Daniel Rylett" userId="83935ecc-4ac2-4867-8a4e-bb8ca5667480" providerId="ADAL" clId="{83BCCB49-D623-41B0-9C8E-482D5FE564FC}" dt="2024-07-10T08:54:48.418" v="2690" actId="14826"/>
          <ac:picMkLst>
            <pc:docMk/>
            <pc:sldMk cId="819383722" sldId="284"/>
            <ac:picMk id="6" creationId="{CD703012-68D7-FB1A-3805-91AF5FBC4521}"/>
          </ac:picMkLst>
        </pc:picChg>
      </pc:sldChg>
      <pc:sldChg chg="addSp delSp modSp add del mod ord">
        <pc:chgData name="Daniel Rylett" userId="83935ecc-4ac2-4867-8a4e-bb8ca5667480" providerId="ADAL" clId="{83BCCB49-D623-41B0-9C8E-482D5FE564FC}" dt="2024-07-08T09:58:15.995" v="1529" actId="47"/>
        <pc:sldMkLst>
          <pc:docMk/>
          <pc:sldMk cId="3411903697" sldId="285"/>
        </pc:sldMkLst>
        <pc:spChg chg="mod">
          <ac:chgData name="Daniel Rylett" userId="83935ecc-4ac2-4867-8a4e-bb8ca5667480" providerId="ADAL" clId="{83BCCB49-D623-41B0-9C8E-482D5FE564FC}" dt="2024-07-08T09:52:07.135" v="1208" actId="20577"/>
          <ac:spMkLst>
            <pc:docMk/>
            <pc:sldMk cId="3411903697" sldId="285"/>
            <ac:spMk id="2" creationId="{B6F40C04-B10F-EA05-263B-1307297C7C20}"/>
          </ac:spMkLst>
        </pc:spChg>
        <pc:spChg chg="del mod">
          <ac:chgData name="Daniel Rylett" userId="83935ecc-4ac2-4867-8a4e-bb8ca5667480" providerId="ADAL" clId="{83BCCB49-D623-41B0-9C8E-482D5FE564FC}" dt="2024-07-08T09:28:47.397" v="1059" actId="931"/>
          <ac:spMkLst>
            <pc:docMk/>
            <pc:sldMk cId="3411903697" sldId="285"/>
            <ac:spMk id="3" creationId="{F62B8AAE-1470-7EBE-BF3C-29CCE801D5BD}"/>
          </ac:spMkLst>
        </pc:spChg>
        <pc:spChg chg="mod">
          <ac:chgData name="Daniel Rylett" userId="83935ecc-4ac2-4867-8a4e-bb8ca5667480" providerId="ADAL" clId="{83BCCB49-D623-41B0-9C8E-482D5FE564FC}" dt="2024-07-08T09:26:23.526" v="1053" actId="14100"/>
          <ac:spMkLst>
            <pc:docMk/>
            <pc:sldMk cId="3411903697" sldId="285"/>
            <ac:spMk id="4" creationId="{98FD047B-2927-3A75-9C7F-589460778AA4}"/>
          </ac:spMkLst>
        </pc:spChg>
        <pc:picChg chg="add mod">
          <ac:chgData name="Daniel Rylett" userId="83935ecc-4ac2-4867-8a4e-bb8ca5667480" providerId="ADAL" clId="{83BCCB49-D623-41B0-9C8E-482D5FE564FC}" dt="2024-07-08T09:53:33.342" v="1210" actId="14100"/>
          <ac:picMkLst>
            <pc:docMk/>
            <pc:sldMk cId="3411903697" sldId="285"/>
            <ac:picMk id="8" creationId="{D17A2B5F-6F5E-0985-CE06-85BE96281B57}"/>
          </ac:picMkLst>
        </pc:picChg>
      </pc:sldChg>
      <pc:sldChg chg="addSp delSp modSp add mod ord">
        <pc:chgData name="Daniel Rylett" userId="83935ecc-4ac2-4867-8a4e-bb8ca5667480" providerId="ADAL" clId="{83BCCB49-D623-41B0-9C8E-482D5FE564FC}" dt="2024-07-08T09:48:14.372" v="1131" actId="20577"/>
        <pc:sldMkLst>
          <pc:docMk/>
          <pc:sldMk cId="669536316" sldId="286"/>
        </pc:sldMkLst>
        <pc:spChg chg="mod">
          <ac:chgData name="Daniel Rylett" userId="83935ecc-4ac2-4867-8a4e-bb8ca5667480" providerId="ADAL" clId="{83BCCB49-D623-41B0-9C8E-482D5FE564FC}" dt="2024-07-08T09:48:14.372" v="1131" actId="20577"/>
          <ac:spMkLst>
            <pc:docMk/>
            <pc:sldMk cId="669536316" sldId="286"/>
            <ac:spMk id="2" creationId="{5E4B027E-66B6-80CB-B6BB-BF7D3391607D}"/>
          </ac:spMkLst>
        </pc:spChg>
        <pc:spChg chg="del">
          <ac:chgData name="Daniel Rylett" userId="83935ecc-4ac2-4867-8a4e-bb8ca5667480" providerId="ADAL" clId="{83BCCB49-D623-41B0-9C8E-482D5FE564FC}" dt="2024-07-08T09:31:27.998" v="1069" actId="931"/>
          <ac:spMkLst>
            <pc:docMk/>
            <pc:sldMk cId="669536316" sldId="286"/>
            <ac:spMk id="4" creationId="{33D0F3F4-7072-AA93-1D9A-3AD1A9061500}"/>
          </ac:spMkLst>
        </pc:spChg>
        <pc:spChg chg="del">
          <ac:chgData name="Daniel Rylett" userId="83935ecc-4ac2-4867-8a4e-bb8ca5667480" providerId="ADAL" clId="{83BCCB49-D623-41B0-9C8E-482D5FE564FC}" dt="2024-07-08T09:31:49.690" v="1070" actId="931"/>
          <ac:spMkLst>
            <pc:docMk/>
            <pc:sldMk cId="669536316" sldId="286"/>
            <ac:spMk id="5" creationId="{105D8728-455A-1143-8400-89C63780A79C}"/>
          </ac:spMkLst>
        </pc:spChg>
        <pc:picChg chg="add mod">
          <ac:chgData name="Daniel Rylett" userId="83935ecc-4ac2-4867-8a4e-bb8ca5667480" providerId="ADAL" clId="{83BCCB49-D623-41B0-9C8E-482D5FE564FC}" dt="2024-07-08T09:31:27.998" v="1069" actId="931"/>
          <ac:picMkLst>
            <pc:docMk/>
            <pc:sldMk cId="669536316" sldId="286"/>
            <ac:picMk id="8" creationId="{F38B9B1E-BC4A-C6FE-C4EF-6F09E7C89837}"/>
          </ac:picMkLst>
        </pc:picChg>
        <pc:picChg chg="add mod">
          <ac:chgData name="Daniel Rylett" userId="83935ecc-4ac2-4867-8a4e-bb8ca5667480" providerId="ADAL" clId="{83BCCB49-D623-41B0-9C8E-482D5FE564FC}" dt="2024-07-08T09:31:49.690" v="1070" actId="931"/>
          <ac:picMkLst>
            <pc:docMk/>
            <pc:sldMk cId="669536316" sldId="286"/>
            <ac:picMk id="10" creationId="{4E42BEFA-E914-C421-898F-B6BD837519F0}"/>
          </ac:picMkLst>
        </pc:picChg>
      </pc:sldChg>
      <pc:sldChg chg="addSp delSp modSp add mod">
        <pc:chgData name="Daniel Rylett" userId="83935ecc-4ac2-4867-8a4e-bb8ca5667480" providerId="ADAL" clId="{83BCCB49-D623-41B0-9C8E-482D5FE564FC}" dt="2024-07-10T08:44:47.021" v="2687" actId="20577"/>
        <pc:sldMkLst>
          <pc:docMk/>
          <pc:sldMk cId="1360685267" sldId="287"/>
        </pc:sldMkLst>
        <pc:spChg chg="mod">
          <ac:chgData name="Daniel Rylett" userId="83935ecc-4ac2-4867-8a4e-bb8ca5667480" providerId="ADAL" clId="{83BCCB49-D623-41B0-9C8E-482D5FE564FC}" dt="2024-07-10T08:44:47.021" v="2687" actId="20577"/>
          <ac:spMkLst>
            <pc:docMk/>
            <pc:sldMk cId="1360685267" sldId="287"/>
            <ac:spMk id="2" creationId="{5E4B027E-66B6-80CB-B6BB-BF7D3391607D}"/>
          </ac:spMkLst>
        </pc:spChg>
        <pc:spChg chg="del">
          <ac:chgData name="Daniel Rylett" userId="83935ecc-4ac2-4867-8a4e-bb8ca5667480" providerId="ADAL" clId="{83BCCB49-D623-41B0-9C8E-482D5FE564FC}" dt="2024-07-08T09:46:17.461" v="1113" actId="931"/>
          <ac:spMkLst>
            <pc:docMk/>
            <pc:sldMk cId="1360685267" sldId="287"/>
            <ac:spMk id="4" creationId="{33D0F3F4-7072-AA93-1D9A-3AD1A9061500}"/>
          </ac:spMkLst>
        </pc:spChg>
        <pc:spChg chg="add del">
          <ac:chgData name="Daniel Rylett" userId="83935ecc-4ac2-4867-8a4e-bb8ca5667480" providerId="ADAL" clId="{83BCCB49-D623-41B0-9C8E-482D5FE564FC}" dt="2024-07-08T09:46:47.826" v="1118" actId="931"/>
          <ac:spMkLst>
            <pc:docMk/>
            <pc:sldMk cId="1360685267" sldId="287"/>
            <ac:spMk id="5" creationId="{105D8728-455A-1143-8400-89C63780A79C}"/>
          </ac:spMkLst>
        </pc:spChg>
        <pc:picChg chg="add mod">
          <ac:chgData name="Daniel Rylett" userId="83935ecc-4ac2-4867-8a4e-bb8ca5667480" providerId="ADAL" clId="{83BCCB49-D623-41B0-9C8E-482D5FE564FC}" dt="2024-07-08T09:46:17.461" v="1113" actId="931"/>
          <ac:picMkLst>
            <pc:docMk/>
            <pc:sldMk cId="1360685267" sldId="287"/>
            <ac:picMk id="8" creationId="{4912A2F1-2CB0-D344-E35D-2B14170E5D16}"/>
          </ac:picMkLst>
        </pc:picChg>
        <pc:picChg chg="add del mod">
          <ac:chgData name="Daniel Rylett" userId="83935ecc-4ac2-4867-8a4e-bb8ca5667480" providerId="ADAL" clId="{83BCCB49-D623-41B0-9C8E-482D5FE564FC}" dt="2024-07-08T09:46:31.153" v="1115" actId="931"/>
          <ac:picMkLst>
            <pc:docMk/>
            <pc:sldMk cId="1360685267" sldId="287"/>
            <ac:picMk id="10" creationId="{EDC2F02F-C8D4-08CE-9799-3DFB44247196}"/>
          </ac:picMkLst>
        </pc:picChg>
        <pc:picChg chg="add del mod">
          <ac:chgData name="Daniel Rylett" userId="83935ecc-4ac2-4867-8a4e-bb8ca5667480" providerId="ADAL" clId="{83BCCB49-D623-41B0-9C8E-482D5FE564FC}" dt="2024-07-08T09:46:42.722" v="1117" actId="931"/>
          <ac:picMkLst>
            <pc:docMk/>
            <pc:sldMk cId="1360685267" sldId="287"/>
            <ac:picMk id="12" creationId="{6B7AB6FD-B226-E09C-DAB0-8EFEC7FB7E92}"/>
          </ac:picMkLst>
        </pc:picChg>
        <pc:picChg chg="add mod">
          <ac:chgData name="Daniel Rylett" userId="83935ecc-4ac2-4867-8a4e-bb8ca5667480" providerId="ADAL" clId="{83BCCB49-D623-41B0-9C8E-482D5FE564FC}" dt="2024-07-08T09:46:47.826" v="1118" actId="931"/>
          <ac:picMkLst>
            <pc:docMk/>
            <pc:sldMk cId="1360685267" sldId="287"/>
            <ac:picMk id="14" creationId="{E17EA4B9-464F-DD7D-DD78-34F2BBD56AD7}"/>
          </ac:picMkLst>
        </pc:picChg>
      </pc:sldChg>
      <pc:sldChg chg="addSp delSp modSp add mod ord">
        <pc:chgData name="Daniel Rylett" userId="83935ecc-4ac2-4867-8a4e-bb8ca5667480" providerId="ADAL" clId="{83BCCB49-D623-41B0-9C8E-482D5FE564FC}" dt="2024-07-08T09:45:45.542" v="1097" actId="20577"/>
        <pc:sldMkLst>
          <pc:docMk/>
          <pc:sldMk cId="330113019" sldId="288"/>
        </pc:sldMkLst>
        <pc:spChg chg="mod">
          <ac:chgData name="Daniel Rylett" userId="83935ecc-4ac2-4867-8a4e-bb8ca5667480" providerId="ADAL" clId="{83BCCB49-D623-41B0-9C8E-482D5FE564FC}" dt="2024-07-08T09:45:45.542" v="1097" actId="20577"/>
          <ac:spMkLst>
            <pc:docMk/>
            <pc:sldMk cId="330113019" sldId="288"/>
            <ac:spMk id="2" creationId="{5E4B027E-66B6-80CB-B6BB-BF7D3391607D}"/>
          </ac:spMkLst>
        </pc:spChg>
        <pc:spChg chg="del">
          <ac:chgData name="Daniel Rylett" userId="83935ecc-4ac2-4867-8a4e-bb8ca5667480" providerId="ADAL" clId="{83BCCB49-D623-41B0-9C8E-482D5FE564FC}" dt="2024-07-08T09:31:03.007" v="1065" actId="931"/>
          <ac:spMkLst>
            <pc:docMk/>
            <pc:sldMk cId="330113019" sldId="288"/>
            <ac:spMk id="4" creationId="{33D0F3F4-7072-AA93-1D9A-3AD1A9061500}"/>
          </ac:spMkLst>
        </pc:spChg>
        <pc:spChg chg="del">
          <ac:chgData name="Daniel Rylett" userId="83935ecc-4ac2-4867-8a4e-bb8ca5667480" providerId="ADAL" clId="{83BCCB49-D623-41B0-9C8E-482D5FE564FC}" dt="2024-07-08T09:31:10.977" v="1066" actId="931"/>
          <ac:spMkLst>
            <pc:docMk/>
            <pc:sldMk cId="330113019" sldId="288"/>
            <ac:spMk id="5" creationId="{105D8728-455A-1143-8400-89C63780A79C}"/>
          </ac:spMkLst>
        </pc:spChg>
        <pc:picChg chg="add mod">
          <ac:chgData name="Daniel Rylett" userId="83935ecc-4ac2-4867-8a4e-bb8ca5667480" providerId="ADAL" clId="{83BCCB49-D623-41B0-9C8E-482D5FE564FC}" dt="2024-07-08T09:31:03.007" v="1065" actId="931"/>
          <ac:picMkLst>
            <pc:docMk/>
            <pc:sldMk cId="330113019" sldId="288"/>
            <ac:picMk id="8" creationId="{2C646C3D-2E4A-0BD0-31C2-A1DE5F8CA579}"/>
          </ac:picMkLst>
        </pc:picChg>
        <pc:picChg chg="add mod">
          <ac:chgData name="Daniel Rylett" userId="83935ecc-4ac2-4867-8a4e-bb8ca5667480" providerId="ADAL" clId="{83BCCB49-D623-41B0-9C8E-482D5FE564FC}" dt="2024-07-08T09:31:10.977" v="1066" actId="931"/>
          <ac:picMkLst>
            <pc:docMk/>
            <pc:sldMk cId="330113019" sldId="288"/>
            <ac:picMk id="10" creationId="{D2DDCD3E-C9F1-9E72-A949-8F03625DBBD7}"/>
          </ac:picMkLst>
        </pc:picChg>
      </pc:sldChg>
      <pc:sldChg chg="addSp delSp modSp add mod ord">
        <pc:chgData name="Daniel Rylett" userId="83935ecc-4ac2-4867-8a4e-bb8ca5667480" providerId="ADAL" clId="{83BCCB49-D623-41B0-9C8E-482D5FE564FC}" dt="2024-07-08T09:48:39.932" v="1204" actId="20577"/>
        <pc:sldMkLst>
          <pc:docMk/>
          <pc:sldMk cId="1213977787" sldId="289"/>
        </pc:sldMkLst>
        <pc:spChg chg="mod">
          <ac:chgData name="Daniel Rylett" userId="83935ecc-4ac2-4867-8a4e-bb8ca5667480" providerId="ADAL" clId="{83BCCB49-D623-41B0-9C8E-482D5FE564FC}" dt="2024-07-08T09:48:39.932" v="1204" actId="20577"/>
          <ac:spMkLst>
            <pc:docMk/>
            <pc:sldMk cId="1213977787" sldId="289"/>
            <ac:spMk id="2" creationId="{5E4B027E-66B6-80CB-B6BB-BF7D3391607D}"/>
          </ac:spMkLst>
        </pc:spChg>
        <pc:spChg chg="del">
          <ac:chgData name="Daniel Rylett" userId="83935ecc-4ac2-4867-8a4e-bb8ca5667480" providerId="ADAL" clId="{83BCCB49-D623-41B0-9C8E-482D5FE564FC}" dt="2024-07-08T09:47:32.656" v="1122" actId="931"/>
          <ac:spMkLst>
            <pc:docMk/>
            <pc:sldMk cId="1213977787" sldId="289"/>
            <ac:spMk id="4" creationId="{33D0F3F4-7072-AA93-1D9A-3AD1A9061500}"/>
          </ac:spMkLst>
        </pc:spChg>
        <pc:spChg chg="del">
          <ac:chgData name="Daniel Rylett" userId="83935ecc-4ac2-4867-8a4e-bb8ca5667480" providerId="ADAL" clId="{83BCCB49-D623-41B0-9C8E-482D5FE564FC}" dt="2024-07-08T09:47:42.165" v="1123" actId="931"/>
          <ac:spMkLst>
            <pc:docMk/>
            <pc:sldMk cId="1213977787" sldId="289"/>
            <ac:spMk id="5" creationId="{105D8728-455A-1143-8400-89C63780A79C}"/>
          </ac:spMkLst>
        </pc:spChg>
        <pc:picChg chg="add mod">
          <ac:chgData name="Daniel Rylett" userId="83935ecc-4ac2-4867-8a4e-bb8ca5667480" providerId="ADAL" clId="{83BCCB49-D623-41B0-9C8E-482D5FE564FC}" dt="2024-07-08T09:47:32.656" v="1122" actId="931"/>
          <ac:picMkLst>
            <pc:docMk/>
            <pc:sldMk cId="1213977787" sldId="289"/>
            <ac:picMk id="8" creationId="{BC772A6D-F732-D759-9C21-6157088B89A2}"/>
          </ac:picMkLst>
        </pc:picChg>
        <pc:picChg chg="add mod">
          <ac:chgData name="Daniel Rylett" userId="83935ecc-4ac2-4867-8a4e-bb8ca5667480" providerId="ADAL" clId="{83BCCB49-D623-41B0-9C8E-482D5FE564FC}" dt="2024-07-08T09:47:42.165" v="1123" actId="931"/>
          <ac:picMkLst>
            <pc:docMk/>
            <pc:sldMk cId="1213977787" sldId="289"/>
            <ac:picMk id="10" creationId="{8CE7A48D-1543-CA28-4C1C-8660C4B01C12}"/>
          </ac:picMkLst>
        </pc:picChg>
      </pc:sldChg>
      <pc:sldChg chg="addSp delSp modSp add del mod ord">
        <pc:chgData name="Daniel Rylett" userId="83935ecc-4ac2-4867-8a4e-bb8ca5667480" providerId="ADAL" clId="{83BCCB49-D623-41B0-9C8E-482D5FE564FC}" dt="2024-07-08T11:03:25.787" v="2193" actId="47"/>
        <pc:sldMkLst>
          <pc:docMk/>
          <pc:sldMk cId="3660554411" sldId="290"/>
        </pc:sldMkLst>
        <pc:spChg chg="mod">
          <ac:chgData name="Daniel Rylett" userId="83935ecc-4ac2-4867-8a4e-bb8ca5667480" providerId="ADAL" clId="{83BCCB49-D623-41B0-9C8E-482D5FE564FC}" dt="2024-07-08T09:54:00.496" v="1252" actId="20577"/>
          <ac:spMkLst>
            <pc:docMk/>
            <pc:sldMk cId="3660554411" sldId="290"/>
            <ac:spMk id="2" creationId="{5E4B027E-66B6-80CB-B6BB-BF7D3391607D}"/>
          </ac:spMkLst>
        </pc:spChg>
        <pc:spChg chg="del">
          <ac:chgData name="Daniel Rylett" userId="83935ecc-4ac2-4867-8a4e-bb8ca5667480" providerId="ADAL" clId="{83BCCB49-D623-41B0-9C8E-482D5FE564FC}" dt="2024-07-08T09:54:43.923" v="1254" actId="478"/>
          <ac:spMkLst>
            <pc:docMk/>
            <pc:sldMk cId="3660554411" sldId="290"/>
            <ac:spMk id="4" creationId="{33D0F3F4-7072-AA93-1D9A-3AD1A9061500}"/>
          </ac:spMkLst>
        </pc:spChg>
        <pc:spChg chg="del">
          <ac:chgData name="Daniel Rylett" userId="83935ecc-4ac2-4867-8a4e-bb8ca5667480" providerId="ADAL" clId="{83BCCB49-D623-41B0-9C8E-482D5FE564FC}" dt="2024-07-08T09:54:40.580" v="1253" actId="931"/>
          <ac:spMkLst>
            <pc:docMk/>
            <pc:sldMk cId="3660554411" sldId="290"/>
            <ac:spMk id="5" creationId="{105D8728-455A-1143-8400-89C63780A79C}"/>
          </ac:spMkLst>
        </pc:spChg>
        <pc:spChg chg="add mod">
          <ac:chgData name="Daniel Rylett" userId="83935ecc-4ac2-4867-8a4e-bb8ca5667480" providerId="ADAL" clId="{83BCCB49-D623-41B0-9C8E-482D5FE564FC}" dt="2024-07-08T09:57:55.873" v="1528" actId="14100"/>
          <ac:spMkLst>
            <pc:docMk/>
            <pc:sldMk cId="3660554411" sldId="290"/>
            <ac:spMk id="9" creationId="{411F32A5-9A03-EA95-E5FE-D2B6C3315FE5}"/>
          </ac:spMkLst>
        </pc:spChg>
        <pc:picChg chg="add mod">
          <ac:chgData name="Daniel Rylett" userId="83935ecc-4ac2-4867-8a4e-bb8ca5667480" providerId="ADAL" clId="{83BCCB49-D623-41B0-9C8E-482D5FE564FC}" dt="2024-07-08T09:54:40.580" v="1253" actId="931"/>
          <ac:picMkLst>
            <pc:docMk/>
            <pc:sldMk cId="3660554411" sldId="290"/>
            <ac:picMk id="8" creationId="{19FE3F78-B790-851D-BEC5-9969228067E4}"/>
          </ac:picMkLst>
        </pc:picChg>
      </pc:sldChg>
      <pc:sldChg chg="addSp modSp add mod ord">
        <pc:chgData name="Daniel Rylett" userId="83935ecc-4ac2-4867-8a4e-bb8ca5667480" providerId="ADAL" clId="{83BCCB49-D623-41B0-9C8E-482D5FE564FC}" dt="2024-07-08T10:27:47.385" v="1682" actId="404"/>
        <pc:sldMkLst>
          <pc:docMk/>
          <pc:sldMk cId="4094823050" sldId="291"/>
        </pc:sldMkLst>
        <pc:spChg chg="mod">
          <ac:chgData name="Daniel Rylett" userId="83935ecc-4ac2-4867-8a4e-bb8ca5667480" providerId="ADAL" clId="{83BCCB49-D623-41B0-9C8E-482D5FE564FC}" dt="2024-07-08T10:26:17.966" v="1588" actId="20577"/>
          <ac:spMkLst>
            <pc:docMk/>
            <pc:sldMk cId="4094823050" sldId="291"/>
            <ac:spMk id="2" creationId="{624FD223-B577-857D-6D9D-2EF545DC31D1}"/>
          </ac:spMkLst>
        </pc:spChg>
        <pc:spChg chg="mod">
          <ac:chgData name="Daniel Rylett" userId="83935ecc-4ac2-4867-8a4e-bb8ca5667480" providerId="ADAL" clId="{83BCCB49-D623-41B0-9C8E-482D5FE564FC}" dt="2024-07-08T10:27:47.385" v="1682" actId="404"/>
          <ac:spMkLst>
            <pc:docMk/>
            <pc:sldMk cId="4094823050" sldId="291"/>
            <ac:spMk id="3" creationId="{A28A1CCB-F6B4-8659-B862-374B48B51A7F}"/>
          </ac:spMkLst>
        </pc:spChg>
        <pc:picChg chg="add mod">
          <ac:chgData name="Daniel Rylett" userId="83935ecc-4ac2-4867-8a4e-bb8ca5667480" providerId="ADAL" clId="{83BCCB49-D623-41B0-9C8E-482D5FE564FC}" dt="2024-07-08T10:27:39.253" v="1681"/>
          <ac:picMkLst>
            <pc:docMk/>
            <pc:sldMk cId="4094823050" sldId="291"/>
            <ac:picMk id="6" creationId="{DD716782-81BF-801F-115A-BF33B8556EC6}"/>
          </ac:picMkLst>
        </pc:picChg>
      </pc:sldChg>
      <pc:sldChg chg="modSp add mod ord">
        <pc:chgData name="Daniel Rylett" userId="83935ecc-4ac2-4867-8a4e-bb8ca5667480" providerId="ADAL" clId="{83BCCB49-D623-41B0-9C8E-482D5FE564FC}" dt="2024-07-08T13:11:17.045" v="2592" actId="20577"/>
        <pc:sldMkLst>
          <pc:docMk/>
          <pc:sldMk cId="3196983791" sldId="292"/>
        </pc:sldMkLst>
        <pc:spChg chg="mod">
          <ac:chgData name="Daniel Rylett" userId="83935ecc-4ac2-4867-8a4e-bb8ca5667480" providerId="ADAL" clId="{83BCCB49-D623-41B0-9C8E-482D5FE564FC}" dt="2024-07-08T11:01:03.025" v="1998" actId="20577"/>
          <ac:spMkLst>
            <pc:docMk/>
            <pc:sldMk cId="3196983791" sldId="292"/>
            <ac:spMk id="2" creationId="{624FD223-B577-857D-6D9D-2EF545DC31D1}"/>
          </ac:spMkLst>
        </pc:spChg>
        <pc:spChg chg="mod">
          <ac:chgData name="Daniel Rylett" userId="83935ecc-4ac2-4867-8a4e-bb8ca5667480" providerId="ADAL" clId="{83BCCB49-D623-41B0-9C8E-482D5FE564FC}" dt="2024-07-08T13:11:17.045" v="2592" actId="20577"/>
          <ac:spMkLst>
            <pc:docMk/>
            <pc:sldMk cId="3196983791" sldId="292"/>
            <ac:spMk id="3" creationId="{A28A1CCB-F6B4-8659-B862-374B48B51A7F}"/>
          </ac:spMkLst>
        </pc:spChg>
      </pc:sldChg>
    </pc:docChg>
  </pc:docChgLst>
  <pc:docChgLst>
    <pc:chgData name="Daniel Rylett" userId="83935ecc-4ac2-4867-8a4e-bb8ca5667480" providerId="ADAL" clId="{98B9E6FE-F89A-4B5F-AA7C-066C87AEDD57}"/>
    <pc:docChg chg="undo custSel addSld delSld modSld sldOrd">
      <pc:chgData name="Daniel Rylett" userId="83935ecc-4ac2-4867-8a4e-bb8ca5667480" providerId="ADAL" clId="{98B9E6FE-F89A-4B5F-AA7C-066C87AEDD57}" dt="2024-05-16T14:29:53.620" v="2654" actId="20577"/>
      <pc:docMkLst>
        <pc:docMk/>
      </pc:docMkLst>
      <pc:sldChg chg="addSp delSp modSp mod">
        <pc:chgData name="Daniel Rylett" userId="83935ecc-4ac2-4867-8a4e-bb8ca5667480" providerId="ADAL" clId="{98B9E6FE-F89A-4B5F-AA7C-066C87AEDD57}" dt="2024-05-08T08:06:43.048" v="1153" actId="20577"/>
        <pc:sldMkLst>
          <pc:docMk/>
          <pc:sldMk cId="2623000176" sldId="256"/>
        </pc:sldMkLst>
        <pc:spChg chg="mod">
          <ac:chgData name="Daniel Rylett" userId="83935ecc-4ac2-4867-8a4e-bb8ca5667480" providerId="ADAL" clId="{98B9E6FE-F89A-4B5F-AA7C-066C87AEDD57}" dt="2024-05-02T09:11:02.268" v="140" actId="14100"/>
          <ac:spMkLst>
            <pc:docMk/>
            <pc:sldMk cId="2623000176" sldId="256"/>
            <ac:spMk id="2" creationId="{060F93CF-3F6B-0865-3DBD-2FA6A61B5EF0}"/>
          </ac:spMkLst>
        </pc:spChg>
        <pc:spChg chg="mod">
          <ac:chgData name="Daniel Rylett" userId="83935ecc-4ac2-4867-8a4e-bb8ca5667480" providerId="ADAL" clId="{98B9E6FE-F89A-4B5F-AA7C-066C87AEDD57}" dt="2024-05-02T12:25:38.223" v="1003" actId="20577"/>
          <ac:spMkLst>
            <pc:docMk/>
            <pc:sldMk cId="2623000176" sldId="256"/>
            <ac:spMk id="3" creationId="{CA82026A-C445-6DB0-0D83-CD02787454FC}"/>
          </ac:spMkLst>
        </pc:spChg>
        <pc:spChg chg="mod">
          <ac:chgData name="Daniel Rylett" userId="83935ecc-4ac2-4867-8a4e-bb8ca5667480" providerId="ADAL" clId="{98B9E6FE-F89A-4B5F-AA7C-066C87AEDD57}" dt="2024-05-08T08:06:43.048" v="1153" actId="20577"/>
          <ac:spMkLst>
            <pc:docMk/>
            <pc:sldMk cId="2623000176" sldId="256"/>
            <ac:spMk id="4" creationId="{8D11A757-7462-6111-982B-A064E5A78791}"/>
          </ac:spMkLst>
        </pc:spChg>
        <pc:spChg chg="del">
          <ac:chgData name="Daniel Rylett" userId="83935ecc-4ac2-4867-8a4e-bb8ca5667480" providerId="ADAL" clId="{98B9E6FE-F89A-4B5F-AA7C-066C87AEDD57}" dt="2024-05-02T12:27:14.453" v="1004" actId="931"/>
          <ac:spMkLst>
            <pc:docMk/>
            <pc:sldMk cId="2623000176" sldId="256"/>
            <ac:spMk id="5" creationId="{C4FD9E97-ECDF-147D-D1B6-2037CDCD370C}"/>
          </ac:spMkLst>
        </pc:spChg>
        <pc:picChg chg="add mod">
          <ac:chgData name="Daniel Rylett" userId="83935ecc-4ac2-4867-8a4e-bb8ca5667480" providerId="ADAL" clId="{98B9E6FE-F89A-4B5F-AA7C-066C87AEDD57}" dt="2024-05-02T12:27:14.453" v="1004" actId="931"/>
          <ac:picMkLst>
            <pc:docMk/>
            <pc:sldMk cId="2623000176" sldId="256"/>
            <ac:picMk id="7" creationId="{76585F2D-EBD9-8940-2108-99529EC55A9B}"/>
          </ac:picMkLst>
        </pc:picChg>
      </pc:sldChg>
      <pc:sldChg chg="addSp delSp modSp mod ord">
        <pc:chgData name="Daniel Rylett" userId="83935ecc-4ac2-4867-8a4e-bb8ca5667480" providerId="ADAL" clId="{98B9E6FE-F89A-4B5F-AA7C-066C87AEDD57}" dt="2024-05-16T13:26:18.526" v="1501" actId="20577"/>
        <pc:sldMkLst>
          <pc:docMk/>
          <pc:sldMk cId="613643675" sldId="260"/>
        </pc:sldMkLst>
        <pc:spChg chg="mod">
          <ac:chgData name="Daniel Rylett" userId="83935ecc-4ac2-4867-8a4e-bb8ca5667480" providerId="ADAL" clId="{98B9E6FE-F89A-4B5F-AA7C-066C87AEDD57}" dt="2024-05-16T13:26:18.526" v="1501" actId="20577"/>
          <ac:spMkLst>
            <pc:docMk/>
            <pc:sldMk cId="613643675" sldId="260"/>
            <ac:spMk id="2" creationId="{5E4B027E-66B6-80CB-B6BB-BF7D3391607D}"/>
          </ac:spMkLst>
        </pc:spChg>
        <pc:spChg chg="add del">
          <ac:chgData name="Daniel Rylett" userId="83935ecc-4ac2-4867-8a4e-bb8ca5667480" providerId="ADAL" clId="{98B9E6FE-F89A-4B5F-AA7C-066C87AEDD57}" dt="2024-05-08T10:30:04.031" v="1191" actId="931"/>
          <ac:spMkLst>
            <pc:docMk/>
            <pc:sldMk cId="613643675" sldId="260"/>
            <ac:spMk id="3" creationId="{821DBC1B-099C-D9FE-29D0-B8CE2F36D1D7}"/>
          </ac:spMkLst>
        </pc:spChg>
        <pc:picChg chg="add del mod">
          <ac:chgData name="Daniel Rylett" userId="83935ecc-4ac2-4867-8a4e-bb8ca5667480" providerId="ADAL" clId="{98B9E6FE-F89A-4B5F-AA7C-066C87AEDD57}" dt="2024-05-08T10:29:30.568" v="1158" actId="931"/>
          <ac:picMkLst>
            <pc:docMk/>
            <pc:sldMk cId="613643675" sldId="260"/>
            <ac:picMk id="5" creationId="{523B28E5-32B7-C6C1-6C78-315619110295}"/>
          </ac:picMkLst>
        </pc:picChg>
        <pc:picChg chg="add mod">
          <ac:chgData name="Daniel Rylett" userId="83935ecc-4ac2-4867-8a4e-bb8ca5667480" providerId="ADAL" clId="{98B9E6FE-F89A-4B5F-AA7C-066C87AEDD57}" dt="2024-05-08T10:30:04.031" v="1191" actId="931"/>
          <ac:picMkLst>
            <pc:docMk/>
            <pc:sldMk cId="613643675" sldId="260"/>
            <ac:picMk id="7" creationId="{4ECCA19E-D14E-774D-2004-8DEAA3F51B9C}"/>
          </ac:picMkLst>
        </pc:picChg>
      </pc:sldChg>
      <pc:sldChg chg="addSp delSp modSp add del mod ord modNotesTx">
        <pc:chgData name="Daniel Rylett" userId="83935ecc-4ac2-4867-8a4e-bb8ca5667480" providerId="ADAL" clId="{98B9E6FE-F89A-4B5F-AA7C-066C87AEDD57}" dt="2024-05-16T14:05:55.823" v="2581" actId="2696"/>
        <pc:sldMkLst>
          <pc:docMk/>
          <pc:sldMk cId="1983614012" sldId="272"/>
        </pc:sldMkLst>
        <pc:spChg chg="mod">
          <ac:chgData name="Daniel Rylett" userId="83935ecc-4ac2-4867-8a4e-bb8ca5667480" providerId="ADAL" clId="{98B9E6FE-F89A-4B5F-AA7C-066C87AEDD57}" dt="2024-05-02T09:33:49.448" v="183" actId="20577"/>
          <ac:spMkLst>
            <pc:docMk/>
            <pc:sldMk cId="1983614012" sldId="272"/>
            <ac:spMk id="2" creationId="{5E4B027E-66B6-80CB-B6BB-BF7D3391607D}"/>
          </ac:spMkLst>
        </pc:spChg>
        <pc:spChg chg="del">
          <ac:chgData name="Daniel Rylett" userId="83935ecc-4ac2-4867-8a4e-bb8ca5667480" providerId="ADAL" clId="{98B9E6FE-F89A-4B5F-AA7C-066C87AEDD57}" dt="2024-05-02T10:13:51.381" v="184" actId="931"/>
          <ac:spMkLst>
            <pc:docMk/>
            <pc:sldMk cId="1983614012" sldId="272"/>
            <ac:spMk id="3" creationId="{1FBFC8B9-D11A-7C4F-F558-B9B0A16D102E}"/>
          </ac:spMkLst>
        </pc:spChg>
        <pc:spChg chg="del">
          <ac:chgData name="Daniel Rylett" userId="83935ecc-4ac2-4867-8a4e-bb8ca5667480" providerId="ADAL" clId="{98B9E6FE-F89A-4B5F-AA7C-066C87AEDD57}" dt="2024-05-02T10:14:12.829" v="185" actId="931"/>
          <ac:spMkLst>
            <pc:docMk/>
            <pc:sldMk cId="1983614012" sldId="272"/>
            <ac:spMk id="6" creationId="{97A292F5-FEF5-DB2F-A5F8-2E71111456B7}"/>
          </ac:spMkLst>
        </pc:spChg>
        <pc:spChg chg="add del">
          <ac:chgData name="Daniel Rylett" userId="83935ecc-4ac2-4867-8a4e-bb8ca5667480" providerId="ADAL" clId="{98B9E6FE-F89A-4B5F-AA7C-066C87AEDD57}" dt="2024-05-02T10:16:51.761" v="258" actId="931"/>
          <ac:spMkLst>
            <pc:docMk/>
            <pc:sldMk cId="1983614012" sldId="272"/>
            <ac:spMk id="7" creationId="{BD01B83A-ABE2-D5B5-32FA-7102C7F76ECA}"/>
          </ac:spMkLst>
        </pc:spChg>
        <pc:spChg chg="del">
          <ac:chgData name="Daniel Rylett" userId="83935ecc-4ac2-4867-8a4e-bb8ca5667480" providerId="ADAL" clId="{98B9E6FE-F89A-4B5F-AA7C-066C87AEDD57}" dt="2024-05-02T10:17:11.753" v="259" actId="931"/>
          <ac:spMkLst>
            <pc:docMk/>
            <pc:sldMk cId="1983614012" sldId="272"/>
            <ac:spMk id="8" creationId="{CB8AD453-03DB-2702-4403-35CB04253845}"/>
          </ac:spMkLst>
        </pc:spChg>
        <pc:spChg chg="del">
          <ac:chgData name="Daniel Rylett" userId="83935ecc-4ac2-4867-8a4e-bb8ca5667480" providerId="ADAL" clId="{98B9E6FE-F89A-4B5F-AA7C-066C87AEDD57}" dt="2024-05-02T10:17:18.790" v="260" actId="931"/>
          <ac:spMkLst>
            <pc:docMk/>
            <pc:sldMk cId="1983614012" sldId="272"/>
            <ac:spMk id="9" creationId="{418E78D2-B4B8-7C66-6545-5847ECFA7D0B}"/>
          </ac:spMkLst>
        </pc:spChg>
        <pc:picChg chg="add mod">
          <ac:chgData name="Daniel Rylett" userId="83935ecc-4ac2-4867-8a4e-bb8ca5667480" providerId="ADAL" clId="{98B9E6FE-F89A-4B5F-AA7C-066C87AEDD57}" dt="2024-05-02T10:13:51.381" v="184" actId="931"/>
          <ac:picMkLst>
            <pc:docMk/>
            <pc:sldMk cId="1983614012" sldId="272"/>
            <ac:picMk id="5" creationId="{92BFC6A0-A8C5-0B1A-A0EB-8A1E525D425E}"/>
          </ac:picMkLst>
        </pc:picChg>
        <pc:picChg chg="add mod">
          <ac:chgData name="Daniel Rylett" userId="83935ecc-4ac2-4867-8a4e-bb8ca5667480" providerId="ADAL" clId="{98B9E6FE-F89A-4B5F-AA7C-066C87AEDD57}" dt="2024-05-02T10:14:12.829" v="185" actId="931"/>
          <ac:picMkLst>
            <pc:docMk/>
            <pc:sldMk cId="1983614012" sldId="272"/>
            <ac:picMk id="13" creationId="{2299F348-E8C7-E569-EB23-3A4AC4D423D8}"/>
          </ac:picMkLst>
        </pc:picChg>
        <pc:picChg chg="add del mod">
          <ac:chgData name="Daniel Rylett" userId="83935ecc-4ac2-4867-8a4e-bb8ca5667480" providerId="ADAL" clId="{98B9E6FE-F89A-4B5F-AA7C-066C87AEDD57}" dt="2024-05-02T10:14:33.693" v="187" actId="931"/>
          <ac:picMkLst>
            <pc:docMk/>
            <pc:sldMk cId="1983614012" sldId="272"/>
            <ac:picMk id="15" creationId="{82718E87-0BEE-ADE2-5790-3018CBC4CFDC}"/>
          </ac:picMkLst>
        </pc:picChg>
        <pc:picChg chg="add del mod modCrop">
          <ac:chgData name="Daniel Rylett" userId="83935ecc-4ac2-4867-8a4e-bb8ca5667480" providerId="ADAL" clId="{98B9E6FE-F89A-4B5F-AA7C-066C87AEDD57}" dt="2024-05-02T10:16:46.934" v="257" actId="931"/>
          <ac:picMkLst>
            <pc:docMk/>
            <pc:sldMk cId="1983614012" sldId="272"/>
            <ac:picMk id="17" creationId="{67A4F5F7-3430-34C5-DD22-637C7CBA6921}"/>
          </ac:picMkLst>
        </pc:picChg>
        <pc:picChg chg="add mod">
          <ac:chgData name="Daniel Rylett" userId="83935ecc-4ac2-4867-8a4e-bb8ca5667480" providerId="ADAL" clId="{98B9E6FE-F89A-4B5F-AA7C-066C87AEDD57}" dt="2024-05-02T10:40:57.702" v="284" actId="14100"/>
          <ac:picMkLst>
            <pc:docMk/>
            <pc:sldMk cId="1983614012" sldId="272"/>
            <ac:picMk id="19" creationId="{BA7CFAD3-9291-BCF3-0611-944CCCEA91A5}"/>
          </ac:picMkLst>
        </pc:picChg>
        <pc:picChg chg="add mod">
          <ac:chgData name="Daniel Rylett" userId="83935ecc-4ac2-4867-8a4e-bb8ca5667480" providerId="ADAL" clId="{98B9E6FE-F89A-4B5F-AA7C-066C87AEDD57}" dt="2024-05-02T10:17:11.753" v="259" actId="931"/>
          <ac:picMkLst>
            <pc:docMk/>
            <pc:sldMk cId="1983614012" sldId="272"/>
            <ac:picMk id="21" creationId="{E66829CB-AC04-7B42-7FAC-6200692DF2F1}"/>
          </ac:picMkLst>
        </pc:picChg>
        <pc:picChg chg="add mod">
          <ac:chgData name="Daniel Rylett" userId="83935ecc-4ac2-4867-8a4e-bb8ca5667480" providerId="ADAL" clId="{98B9E6FE-F89A-4B5F-AA7C-066C87AEDD57}" dt="2024-05-02T10:17:18.790" v="260" actId="931"/>
          <ac:picMkLst>
            <pc:docMk/>
            <pc:sldMk cId="1983614012" sldId="272"/>
            <ac:picMk id="23" creationId="{08E12D79-F471-5C86-315E-64FD7536D09D}"/>
          </ac:picMkLst>
        </pc:picChg>
      </pc:sldChg>
      <pc:sldChg chg="addSp delSp modSp add del mod ord modNotesTx">
        <pc:chgData name="Daniel Rylett" userId="83935ecc-4ac2-4867-8a4e-bb8ca5667480" providerId="ADAL" clId="{98B9E6FE-F89A-4B5F-AA7C-066C87AEDD57}" dt="2024-05-16T14:06:45.653" v="2582" actId="47"/>
        <pc:sldMkLst>
          <pc:docMk/>
          <pc:sldMk cId="364563781" sldId="273"/>
        </pc:sldMkLst>
        <pc:spChg chg="mod">
          <ac:chgData name="Daniel Rylett" userId="83935ecc-4ac2-4867-8a4e-bb8ca5667480" providerId="ADAL" clId="{98B9E6FE-F89A-4B5F-AA7C-066C87AEDD57}" dt="2024-05-02T12:40:04.505" v="1113" actId="404"/>
          <ac:spMkLst>
            <pc:docMk/>
            <pc:sldMk cId="364563781" sldId="273"/>
            <ac:spMk id="2" creationId="{B6F40C04-B10F-EA05-263B-1307297C7C20}"/>
          </ac:spMkLst>
        </pc:spChg>
        <pc:spChg chg="del">
          <ac:chgData name="Daniel Rylett" userId="83935ecc-4ac2-4867-8a4e-bb8ca5667480" providerId="ADAL" clId="{98B9E6FE-F89A-4B5F-AA7C-066C87AEDD57}" dt="2024-05-02T10:49:53.943" v="313" actId="478"/>
          <ac:spMkLst>
            <pc:docMk/>
            <pc:sldMk cId="364563781" sldId="273"/>
            <ac:spMk id="3" creationId="{F62B8AAE-1470-7EBE-BF3C-29CCE801D5BD}"/>
          </ac:spMkLst>
        </pc:spChg>
        <pc:spChg chg="mod">
          <ac:chgData name="Daniel Rylett" userId="83935ecc-4ac2-4867-8a4e-bb8ca5667480" providerId="ADAL" clId="{98B9E6FE-F89A-4B5F-AA7C-066C87AEDD57}" dt="2024-05-02T10:46:58.992" v="312" actId="20577"/>
          <ac:spMkLst>
            <pc:docMk/>
            <pc:sldMk cId="364563781" sldId="273"/>
            <ac:spMk id="4" creationId="{98FD047B-2927-3A75-9C7F-589460778AA4}"/>
          </ac:spMkLst>
        </pc:spChg>
        <pc:picChg chg="del">
          <ac:chgData name="Daniel Rylett" userId="83935ecc-4ac2-4867-8a4e-bb8ca5667480" providerId="ADAL" clId="{98B9E6FE-F89A-4B5F-AA7C-066C87AEDD57}" dt="2024-05-16T13:34:21.090" v="1530"/>
          <ac:picMkLst>
            <pc:docMk/>
            <pc:sldMk cId="364563781" sldId="273"/>
            <ac:picMk id="3" creationId="{664B9D6C-73CA-EC80-C029-60F1AEC48E46}"/>
          </ac:picMkLst>
        </pc:picChg>
        <pc:picChg chg="add mod">
          <ac:chgData name="Daniel Rylett" userId="83935ecc-4ac2-4867-8a4e-bb8ca5667480" providerId="ADAL" clId="{98B9E6FE-F89A-4B5F-AA7C-066C87AEDD57}" dt="2024-05-02T10:50:12.420" v="316" actId="1076"/>
          <ac:picMkLst>
            <pc:docMk/>
            <pc:sldMk cId="364563781" sldId="273"/>
            <ac:picMk id="8" creationId="{047BD5BB-B5F4-B69F-7479-56814D9BDF2D}"/>
          </ac:picMkLst>
        </pc:picChg>
        <pc:picChg chg="add mod">
          <ac:chgData name="Daniel Rylett" userId="83935ecc-4ac2-4867-8a4e-bb8ca5667480" providerId="ADAL" clId="{98B9E6FE-F89A-4B5F-AA7C-066C87AEDD57}" dt="2024-05-02T10:54:18.014" v="321" actId="1076"/>
          <ac:picMkLst>
            <pc:docMk/>
            <pc:sldMk cId="364563781" sldId="273"/>
            <ac:picMk id="9" creationId="{9F966FD8-79BB-7522-8378-5A6E746E9D50}"/>
          </ac:picMkLst>
        </pc:picChg>
      </pc:sldChg>
      <pc:sldChg chg="new del">
        <pc:chgData name="Daniel Rylett" userId="83935ecc-4ac2-4867-8a4e-bb8ca5667480" providerId="ADAL" clId="{98B9E6FE-F89A-4B5F-AA7C-066C87AEDD57}" dt="2024-05-16T14:07:08.300" v="2583" actId="47"/>
        <pc:sldMkLst>
          <pc:docMk/>
          <pc:sldMk cId="3455923305" sldId="274"/>
        </pc:sldMkLst>
      </pc:sldChg>
      <pc:sldChg chg="add">
        <pc:chgData name="Daniel Rylett" userId="83935ecc-4ac2-4867-8a4e-bb8ca5667480" providerId="ADAL" clId="{98B9E6FE-F89A-4B5F-AA7C-066C87AEDD57}" dt="2024-05-08T10:28:25.863" v="1154" actId="2890"/>
        <pc:sldMkLst>
          <pc:docMk/>
          <pc:sldMk cId="3718098269" sldId="275"/>
        </pc:sldMkLst>
      </pc:sldChg>
      <pc:sldChg chg="addSp delSp modSp add mod">
        <pc:chgData name="Daniel Rylett" userId="83935ecc-4ac2-4867-8a4e-bb8ca5667480" providerId="ADAL" clId="{98B9E6FE-F89A-4B5F-AA7C-066C87AEDD57}" dt="2024-05-16T13:26:26.006" v="1508" actId="20577"/>
        <pc:sldMkLst>
          <pc:docMk/>
          <pc:sldMk cId="3525937719" sldId="276"/>
        </pc:sldMkLst>
        <pc:spChg chg="mod">
          <ac:chgData name="Daniel Rylett" userId="83935ecc-4ac2-4867-8a4e-bb8ca5667480" providerId="ADAL" clId="{98B9E6FE-F89A-4B5F-AA7C-066C87AEDD57}" dt="2024-05-16T13:26:26.006" v="1508" actId="20577"/>
          <ac:spMkLst>
            <pc:docMk/>
            <pc:sldMk cId="3525937719" sldId="276"/>
            <ac:spMk id="2" creationId="{5E4B027E-66B6-80CB-B6BB-BF7D3391607D}"/>
          </ac:spMkLst>
        </pc:spChg>
        <pc:spChg chg="del">
          <ac:chgData name="Daniel Rylett" userId="83935ecc-4ac2-4867-8a4e-bb8ca5667480" providerId="ADAL" clId="{98B9E6FE-F89A-4B5F-AA7C-066C87AEDD57}" dt="2024-05-08T10:30:44.374" v="1192" actId="931"/>
          <ac:spMkLst>
            <pc:docMk/>
            <pc:sldMk cId="3525937719" sldId="276"/>
            <ac:spMk id="3" creationId="{821DBC1B-099C-D9FE-29D0-B8CE2F36D1D7}"/>
          </ac:spMkLst>
        </pc:spChg>
        <pc:picChg chg="add mod">
          <ac:chgData name="Daniel Rylett" userId="83935ecc-4ac2-4867-8a4e-bb8ca5667480" providerId="ADAL" clId="{98B9E6FE-F89A-4B5F-AA7C-066C87AEDD57}" dt="2024-05-08T10:30:44.374" v="1192" actId="931"/>
          <ac:picMkLst>
            <pc:docMk/>
            <pc:sldMk cId="3525937719" sldId="276"/>
            <ac:picMk id="5" creationId="{D2808740-3DDB-10EC-46D8-949E443A0D1A}"/>
          </ac:picMkLst>
        </pc:picChg>
      </pc:sldChg>
      <pc:sldChg chg="addSp delSp modSp add mod">
        <pc:chgData name="Daniel Rylett" userId="83935ecc-4ac2-4867-8a4e-bb8ca5667480" providerId="ADAL" clId="{98B9E6FE-F89A-4B5F-AA7C-066C87AEDD57}" dt="2024-05-16T13:26:33.306" v="1517" actId="20577"/>
        <pc:sldMkLst>
          <pc:docMk/>
          <pc:sldMk cId="2246270095" sldId="277"/>
        </pc:sldMkLst>
        <pc:spChg chg="mod">
          <ac:chgData name="Daniel Rylett" userId="83935ecc-4ac2-4867-8a4e-bb8ca5667480" providerId="ADAL" clId="{98B9E6FE-F89A-4B5F-AA7C-066C87AEDD57}" dt="2024-05-16T13:26:33.306" v="1517" actId="20577"/>
          <ac:spMkLst>
            <pc:docMk/>
            <pc:sldMk cId="2246270095" sldId="277"/>
            <ac:spMk id="2" creationId="{5E4B027E-66B6-80CB-B6BB-BF7D3391607D}"/>
          </ac:spMkLst>
        </pc:spChg>
        <pc:spChg chg="del">
          <ac:chgData name="Daniel Rylett" userId="83935ecc-4ac2-4867-8a4e-bb8ca5667480" providerId="ADAL" clId="{98B9E6FE-F89A-4B5F-AA7C-066C87AEDD57}" dt="2024-05-08T10:31:28.065" v="1193" actId="931"/>
          <ac:spMkLst>
            <pc:docMk/>
            <pc:sldMk cId="2246270095" sldId="277"/>
            <ac:spMk id="3" creationId="{821DBC1B-099C-D9FE-29D0-B8CE2F36D1D7}"/>
          </ac:spMkLst>
        </pc:spChg>
        <pc:picChg chg="add mod">
          <ac:chgData name="Daniel Rylett" userId="83935ecc-4ac2-4867-8a4e-bb8ca5667480" providerId="ADAL" clId="{98B9E6FE-F89A-4B5F-AA7C-066C87AEDD57}" dt="2024-05-08T10:31:28.065" v="1193" actId="931"/>
          <ac:picMkLst>
            <pc:docMk/>
            <pc:sldMk cId="2246270095" sldId="277"/>
            <ac:picMk id="5" creationId="{3FEA8F82-578F-4A25-7781-FEDCCD4403D7}"/>
          </ac:picMkLst>
        </pc:picChg>
      </pc:sldChg>
      <pc:sldChg chg="addSp delSp modSp add mod">
        <pc:chgData name="Daniel Rylett" userId="83935ecc-4ac2-4867-8a4e-bb8ca5667480" providerId="ADAL" clId="{98B9E6FE-F89A-4B5F-AA7C-066C87AEDD57}" dt="2024-05-16T13:26:41.335" v="1529" actId="20577"/>
        <pc:sldMkLst>
          <pc:docMk/>
          <pc:sldMk cId="780640261" sldId="278"/>
        </pc:sldMkLst>
        <pc:spChg chg="mod">
          <ac:chgData name="Daniel Rylett" userId="83935ecc-4ac2-4867-8a4e-bb8ca5667480" providerId="ADAL" clId="{98B9E6FE-F89A-4B5F-AA7C-066C87AEDD57}" dt="2024-05-16T13:26:41.335" v="1529" actId="20577"/>
          <ac:spMkLst>
            <pc:docMk/>
            <pc:sldMk cId="780640261" sldId="278"/>
            <ac:spMk id="2" creationId="{5E4B027E-66B6-80CB-B6BB-BF7D3391607D}"/>
          </ac:spMkLst>
        </pc:spChg>
        <pc:spChg chg="del">
          <ac:chgData name="Daniel Rylett" userId="83935ecc-4ac2-4867-8a4e-bb8ca5667480" providerId="ADAL" clId="{98B9E6FE-F89A-4B5F-AA7C-066C87AEDD57}" dt="2024-05-08T10:31:38.753" v="1194" actId="931"/>
          <ac:spMkLst>
            <pc:docMk/>
            <pc:sldMk cId="780640261" sldId="278"/>
            <ac:spMk id="3" creationId="{821DBC1B-099C-D9FE-29D0-B8CE2F36D1D7}"/>
          </ac:spMkLst>
        </pc:spChg>
        <pc:picChg chg="add mod">
          <ac:chgData name="Daniel Rylett" userId="83935ecc-4ac2-4867-8a4e-bb8ca5667480" providerId="ADAL" clId="{98B9E6FE-F89A-4B5F-AA7C-066C87AEDD57}" dt="2024-05-08T10:31:38.753" v="1194" actId="931"/>
          <ac:picMkLst>
            <pc:docMk/>
            <pc:sldMk cId="780640261" sldId="278"/>
            <ac:picMk id="5" creationId="{CC048484-68A0-0F76-8F9A-40DE4C36652A}"/>
          </ac:picMkLst>
        </pc:picChg>
      </pc:sldChg>
      <pc:sldChg chg="addSp delSp modSp add mod ord">
        <pc:chgData name="Daniel Rylett" userId="83935ecc-4ac2-4867-8a4e-bb8ca5667480" providerId="ADAL" clId="{98B9E6FE-F89A-4B5F-AA7C-066C87AEDD57}" dt="2024-05-16T13:19:00.473" v="1351" actId="20577"/>
        <pc:sldMkLst>
          <pc:docMk/>
          <pc:sldMk cId="3916070722" sldId="279"/>
        </pc:sldMkLst>
        <pc:spChg chg="mod">
          <ac:chgData name="Daniel Rylett" userId="83935ecc-4ac2-4867-8a4e-bb8ca5667480" providerId="ADAL" clId="{98B9E6FE-F89A-4B5F-AA7C-066C87AEDD57}" dt="2024-05-08T10:38:41.264" v="1332" actId="20577"/>
          <ac:spMkLst>
            <pc:docMk/>
            <pc:sldMk cId="3916070722" sldId="279"/>
            <ac:spMk id="2" creationId="{B6F40C04-B10F-EA05-263B-1307297C7C20}"/>
          </ac:spMkLst>
        </pc:spChg>
        <pc:spChg chg="del">
          <ac:chgData name="Daniel Rylett" userId="83935ecc-4ac2-4867-8a4e-bb8ca5667480" providerId="ADAL" clId="{98B9E6FE-F89A-4B5F-AA7C-066C87AEDD57}" dt="2024-05-08T10:34:31.598" v="1227" actId="931"/>
          <ac:spMkLst>
            <pc:docMk/>
            <pc:sldMk cId="3916070722" sldId="279"/>
            <ac:spMk id="3" creationId="{F62B8AAE-1470-7EBE-BF3C-29CCE801D5BD}"/>
          </ac:spMkLst>
        </pc:spChg>
        <pc:spChg chg="mod">
          <ac:chgData name="Daniel Rylett" userId="83935ecc-4ac2-4867-8a4e-bb8ca5667480" providerId="ADAL" clId="{98B9E6FE-F89A-4B5F-AA7C-066C87AEDD57}" dt="2024-05-16T13:19:00.473" v="1351" actId="20577"/>
          <ac:spMkLst>
            <pc:docMk/>
            <pc:sldMk cId="3916070722" sldId="279"/>
            <ac:spMk id="4" creationId="{98FD047B-2927-3A75-9C7F-589460778AA4}"/>
          </ac:spMkLst>
        </pc:spChg>
        <pc:picChg chg="add mod">
          <ac:chgData name="Daniel Rylett" userId="83935ecc-4ac2-4867-8a4e-bb8ca5667480" providerId="ADAL" clId="{98B9E6FE-F89A-4B5F-AA7C-066C87AEDD57}" dt="2024-05-08T10:34:31.598" v="1227" actId="931"/>
          <ac:picMkLst>
            <pc:docMk/>
            <pc:sldMk cId="3916070722" sldId="279"/>
            <ac:picMk id="8" creationId="{5D99D3F7-F813-6DCF-5548-C83FE036D816}"/>
          </ac:picMkLst>
        </pc:picChg>
        <pc:picChg chg="add mod">
          <ac:chgData name="Daniel Rylett" userId="83935ecc-4ac2-4867-8a4e-bb8ca5667480" providerId="ADAL" clId="{98B9E6FE-F89A-4B5F-AA7C-066C87AEDD57}" dt="2024-05-08T10:35:13.711" v="1229" actId="1076"/>
          <ac:picMkLst>
            <pc:docMk/>
            <pc:sldMk cId="3916070722" sldId="279"/>
            <ac:picMk id="9" creationId="{8948106B-B1AF-F021-FFAD-1ADE515DDCEB}"/>
          </ac:picMkLst>
        </pc:picChg>
      </pc:sldChg>
      <pc:sldChg chg="addSp delSp modSp mod">
        <pc:chgData name="Daniel Rylett" userId="83935ecc-4ac2-4867-8a4e-bb8ca5667480" providerId="ADAL" clId="{98B9E6FE-F89A-4B5F-AA7C-066C87AEDD57}" dt="2024-05-16T14:05:21.410" v="2580"/>
        <pc:sldMkLst>
          <pc:docMk/>
          <pc:sldMk cId="485450118" sldId="280"/>
        </pc:sldMkLst>
        <pc:spChg chg="mod">
          <ac:chgData name="Daniel Rylett" userId="83935ecc-4ac2-4867-8a4e-bb8ca5667480" providerId="ADAL" clId="{98B9E6FE-F89A-4B5F-AA7C-066C87AEDD57}" dt="2024-05-16T14:02:43.388" v="2579" actId="20577"/>
          <ac:spMkLst>
            <pc:docMk/>
            <pc:sldMk cId="485450118" sldId="280"/>
            <ac:spMk id="2" creationId="{B6F40C04-B10F-EA05-263B-1307297C7C20}"/>
          </ac:spMkLst>
        </pc:spChg>
        <pc:spChg chg="del">
          <ac:chgData name="Daniel Rylett" userId="83935ecc-4ac2-4867-8a4e-bb8ca5667480" providerId="ADAL" clId="{98B9E6FE-F89A-4B5F-AA7C-066C87AEDD57}" dt="2024-05-16T14:05:21.410" v="2580"/>
          <ac:spMkLst>
            <pc:docMk/>
            <pc:sldMk cId="485450118" sldId="280"/>
            <ac:spMk id="3" creationId="{F62B8AAE-1470-7EBE-BF3C-29CCE801D5BD}"/>
          </ac:spMkLst>
        </pc:spChg>
        <pc:spChg chg="mod">
          <ac:chgData name="Daniel Rylett" userId="83935ecc-4ac2-4867-8a4e-bb8ca5667480" providerId="ADAL" clId="{98B9E6FE-F89A-4B5F-AA7C-066C87AEDD57}" dt="2024-05-16T13:19:14.571" v="1383" actId="20577"/>
          <ac:spMkLst>
            <pc:docMk/>
            <pc:sldMk cId="485450118" sldId="280"/>
            <ac:spMk id="4" creationId="{98FD047B-2927-3A75-9C7F-589460778AA4}"/>
          </ac:spMkLst>
        </pc:spChg>
        <pc:picChg chg="add mod">
          <ac:chgData name="Daniel Rylett" userId="83935ecc-4ac2-4867-8a4e-bb8ca5667480" providerId="ADAL" clId="{98B9E6FE-F89A-4B5F-AA7C-066C87AEDD57}" dt="2024-05-16T14:05:21.410" v="2580"/>
          <ac:picMkLst>
            <pc:docMk/>
            <pc:sldMk cId="485450118" sldId="280"/>
            <ac:picMk id="8" creationId="{EDEF6207-D790-FDBF-96B8-386FB9DDE7E1}"/>
          </ac:picMkLst>
        </pc:picChg>
      </pc:sldChg>
      <pc:sldChg chg="addSp delSp modSp mod">
        <pc:chgData name="Daniel Rylett" userId="83935ecc-4ac2-4867-8a4e-bb8ca5667480" providerId="ADAL" clId="{98B9E6FE-F89A-4B5F-AA7C-066C87AEDD57}" dt="2024-05-16T13:47:12.582" v="2447" actId="20577"/>
        <pc:sldMkLst>
          <pc:docMk/>
          <pc:sldMk cId="2151003185" sldId="281"/>
        </pc:sldMkLst>
        <pc:spChg chg="mod">
          <ac:chgData name="Daniel Rylett" userId="83935ecc-4ac2-4867-8a4e-bb8ca5667480" providerId="ADAL" clId="{98B9E6FE-F89A-4B5F-AA7C-066C87AEDD57}" dt="2024-05-16T13:47:12.582" v="2447" actId="20577"/>
          <ac:spMkLst>
            <pc:docMk/>
            <pc:sldMk cId="2151003185" sldId="281"/>
            <ac:spMk id="2" creationId="{B6F40C04-B10F-EA05-263B-1307297C7C20}"/>
          </ac:spMkLst>
        </pc:spChg>
        <pc:spChg chg="add del">
          <ac:chgData name="Daniel Rylett" userId="83935ecc-4ac2-4867-8a4e-bb8ca5667480" providerId="ADAL" clId="{98B9E6FE-F89A-4B5F-AA7C-066C87AEDD57}" dt="2024-05-16T13:21:32.722" v="1390" actId="478"/>
          <ac:spMkLst>
            <pc:docMk/>
            <pc:sldMk cId="2151003185" sldId="281"/>
            <ac:spMk id="3" creationId="{F62B8AAE-1470-7EBE-BF3C-29CCE801D5BD}"/>
          </ac:spMkLst>
        </pc:spChg>
        <pc:spChg chg="mod">
          <ac:chgData name="Daniel Rylett" userId="83935ecc-4ac2-4867-8a4e-bb8ca5667480" providerId="ADAL" clId="{98B9E6FE-F89A-4B5F-AA7C-066C87AEDD57}" dt="2024-05-16T13:23:38.255" v="1497" actId="20577"/>
          <ac:spMkLst>
            <pc:docMk/>
            <pc:sldMk cId="2151003185" sldId="281"/>
            <ac:spMk id="4" creationId="{98FD047B-2927-3A75-9C7F-589460778AA4}"/>
          </ac:spMkLst>
        </pc:spChg>
        <pc:picChg chg="add del mod">
          <ac:chgData name="Daniel Rylett" userId="83935ecc-4ac2-4867-8a4e-bb8ca5667480" providerId="ADAL" clId="{98B9E6FE-F89A-4B5F-AA7C-066C87AEDD57}" dt="2024-05-16T13:21:41.154" v="1391" actId="478"/>
          <ac:picMkLst>
            <pc:docMk/>
            <pc:sldMk cId="2151003185" sldId="281"/>
            <ac:picMk id="7" creationId="{59BB10AE-3E2F-3524-87CA-CC7A0D21F914}"/>
          </ac:picMkLst>
        </pc:picChg>
        <pc:picChg chg="add del mod">
          <ac:chgData name="Daniel Rylett" userId="83935ecc-4ac2-4867-8a4e-bb8ca5667480" providerId="ADAL" clId="{98B9E6FE-F89A-4B5F-AA7C-066C87AEDD57}" dt="2024-05-16T13:21:07.664" v="1387"/>
          <ac:picMkLst>
            <pc:docMk/>
            <pc:sldMk cId="2151003185" sldId="281"/>
            <ac:picMk id="8" creationId="{45A0BCCA-AB4F-1357-3851-864C36224C4D}"/>
          </ac:picMkLst>
        </pc:picChg>
        <pc:picChg chg="add mod">
          <ac:chgData name="Daniel Rylett" userId="83935ecc-4ac2-4867-8a4e-bb8ca5667480" providerId="ADAL" clId="{98B9E6FE-F89A-4B5F-AA7C-066C87AEDD57}" dt="2024-05-16T13:21:24.247" v="1389" actId="1076"/>
          <ac:picMkLst>
            <pc:docMk/>
            <pc:sldMk cId="2151003185" sldId="281"/>
            <ac:picMk id="9" creationId="{3BFD46F3-3416-E059-6BA4-0EDF32A1FD77}"/>
          </ac:picMkLst>
        </pc:picChg>
      </pc:sldChg>
      <pc:sldChg chg="modSp mod">
        <pc:chgData name="Daniel Rylett" userId="83935ecc-4ac2-4867-8a4e-bb8ca5667480" providerId="ADAL" clId="{98B9E6FE-F89A-4B5F-AA7C-066C87AEDD57}" dt="2024-05-16T14:29:53.620" v="2654" actId="20577"/>
        <pc:sldMkLst>
          <pc:docMk/>
          <pc:sldMk cId="644980048" sldId="282"/>
        </pc:sldMkLst>
        <pc:spChg chg="mod">
          <ac:chgData name="Daniel Rylett" userId="83935ecc-4ac2-4867-8a4e-bb8ca5667480" providerId="ADAL" clId="{98B9E6FE-F89A-4B5F-AA7C-066C87AEDD57}" dt="2024-05-16T14:29:53.620" v="2654" actId="20577"/>
          <ac:spMkLst>
            <pc:docMk/>
            <pc:sldMk cId="644980048" sldId="282"/>
            <ac:spMk id="2" creationId="{B6F40C04-B10F-EA05-263B-1307297C7C20}"/>
          </ac:spMkLst>
        </pc:spChg>
        <pc:spChg chg="mod">
          <ac:chgData name="Daniel Rylett" userId="83935ecc-4ac2-4867-8a4e-bb8ca5667480" providerId="ADAL" clId="{98B9E6FE-F89A-4B5F-AA7C-066C87AEDD57}" dt="2024-05-16T13:35:19.561" v="1566" actId="20577"/>
          <ac:spMkLst>
            <pc:docMk/>
            <pc:sldMk cId="644980048" sldId="282"/>
            <ac:spMk id="4" creationId="{98FD047B-2927-3A75-9C7F-589460778AA4}"/>
          </ac:spMkLst>
        </pc:spChg>
      </pc:sldChg>
      <pc:sldChg chg="modSp mod">
        <pc:chgData name="Daniel Rylett" userId="83935ecc-4ac2-4867-8a4e-bb8ca5667480" providerId="ADAL" clId="{98B9E6FE-F89A-4B5F-AA7C-066C87AEDD57}" dt="2024-05-16T14:07:24.265" v="2584" actId="20577"/>
        <pc:sldMkLst>
          <pc:docMk/>
          <pc:sldMk cId="3477164711" sldId="283"/>
        </pc:sldMkLst>
        <pc:spChg chg="mod">
          <ac:chgData name="Daniel Rylett" userId="83935ecc-4ac2-4867-8a4e-bb8ca5667480" providerId="ADAL" clId="{98B9E6FE-F89A-4B5F-AA7C-066C87AEDD57}" dt="2024-05-16T14:07:24.265" v="2584" actId="20577"/>
          <ac:spMkLst>
            <pc:docMk/>
            <pc:sldMk cId="3477164711" sldId="283"/>
            <ac:spMk id="2" creationId="{B6F40C04-B10F-EA05-263B-1307297C7C20}"/>
          </ac:spMkLst>
        </pc:spChg>
        <pc:spChg chg="mod">
          <ac:chgData name="Daniel Rylett" userId="83935ecc-4ac2-4867-8a4e-bb8ca5667480" providerId="ADAL" clId="{98B9E6FE-F89A-4B5F-AA7C-066C87AEDD57}" dt="2024-05-16T13:35:41.527" v="1613" actId="20577"/>
          <ac:spMkLst>
            <pc:docMk/>
            <pc:sldMk cId="3477164711" sldId="283"/>
            <ac:spMk id="4" creationId="{98FD047B-2927-3A75-9C7F-589460778AA4}"/>
          </ac:spMkLst>
        </pc:spChg>
      </pc:sldChg>
      <pc:sldChg chg="addSp delSp modSp mod">
        <pc:chgData name="Daniel Rylett" userId="83935ecc-4ac2-4867-8a4e-bb8ca5667480" providerId="ADAL" clId="{98B9E6FE-F89A-4B5F-AA7C-066C87AEDD57}" dt="2024-05-16T14:14:09.833" v="2650" actId="931"/>
        <pc:sldMkLst>
          <pc:docMk/>
          <pc:sldMk cId="819383722" sldId="284"/>
        </pc:sldMkLst>
        <pc:spChg chg="mod">
          <ac:chgData name="Daniel Rylett" userId="83935ecc-4ac2-4867-8a4e-bb8ca5667480" providerId="ADAL" clId="{98B9E6FE-F89A-4B5F-AA7C-066C87AEDD57}" dt="2024-05-16T14:11:46.595" v="2649" actId="113"/>
          <ac:spMkLst>
            <pc:docMk/>
            <pc:sldMk cId="819383722" sldId="284"/>
            <ac:spMk id="3" creationId="{615FAD9F-2BD4-639C-5C23-ACFBD335FD50}"/>
          </ac:spMkLst>
        </pc:spChg>
        <pc:spChg chg="del">
          <ac:chgData name="Daniel Rylett" userId="83935ecc-4ac2-4867-8a4e-bb8ca5667480" providerId="ADAL" clId="{98B9E6FE-F89A-4B5F-AA7C-066C87AEDD57}" dt="2024-05-16T14:14:09.833" v="2650" actId="931"/>
          <ac:spMkLst>
            <pc:docMk/>
            <pc:sldMk cId="819383722" sldId="284"/>
            <ac:spMk id="4" creationId="{E4FC6C27-04BD-F8CC-6D68-E66520A400F4}"/>
          </ac:spMkLst>
        </pc:spChg>
        <pc:picChg chg="add mod">
          <ac:chgData name="Daniel Rylett" userId="83935ecc-4ac2-4867-8a4e-bb8ca5667480" providerId="ADAL" clId="{98B9E6FE-F89A-4B5F-AA7C-066C87AEDD57}" dt="2024-05-16T14:14:09.833" v="2650" actId="931"/>
          <ac:picMkLst>
            <pc:docMk/>
            <pc:sldMk cId="819383722" sldId="284"/>
            <ac:picMk id="6" creationId="{CD703012-68D7-FB1A-3805-91AF5FBC45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B3EDE-1923-4469-BDEB-1702A447C47B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42322-A628-4E61-B213-F30C920CA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10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James Hutton Institutes </a:t>
            </a:r>
            <a:r>
              <a:rPr lang="en-GB" dirty="0" err="1"/>
              <a:t>Glensaugh</a:t>
            </a:r>
            <a:r>
              <a:rPr lang="en-GB" dirty="0"/>
              <a:t> Research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5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University of Agricultural Sciences in Dharwad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4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Climate station on a tea plantation in Kenya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76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Automated Weather Station on an ice shelf in the Antarctic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724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1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82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E6DF1-4221-045B-DDFD-A0EAB765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55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27C05-E3DC-4E41-A62D-F5840292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1" y="1692274"/>
            <a:ext cx="5376862" cy="1342259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523E2-91B6-4A9A-B96E-261DE86F5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311999"/>
            <a:ext cx="5376862" cy="921933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93A8A7-5CEE-40E0-964B-B7F64F245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49" y="4417200"/>
            <a:ext cx="5376861" cy="754062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7C057-38C0-6AAC-2F2D-5C0B23928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0389" cy="554737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628AFB53-8FE5-F68F-7ADF-1C729719078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65200" y="0"/>
            <a:ext cx="4726800" cy="6858000"/>
          </a:xfrm>
          <a:custGeom>
            <a:avLst/>
            <a:gdLst>
              <a:gd name="T0" fmla="*/ 1001 w 11328"/>
              <a:gd name="T1" fmla="*/ 0 h 16432"/>
              <a:gd name="T2" fmla="*/ 0 w 11328"/>
              <a:gd name="T3" fmla="*/ 5258 h 16432"/>
              <a:gd name="T4" fmla="*/ 5627 w 11328"/>
              <a:gd name="T5" fmla="*/ 16140 h 16432"/>
              <a:gd name="T6" fmla="*/ 6144 w 11328"/>
              <a:gd name="T7" fmla="*/ 16430 h 16432"/>
              <a:gd name="T8" fmla="*/ 6147 w 11328"/>
              <a:gd name="T9" fmla="*/ 16432 h 16432"/>
              <a:gd name="T10" fmla="*/ 11328 w 11328"/>
              <a:gd name="T11" fmla="*/ 16432 h 16432"/>
              <a:gd name="T12" fmla="*/ 11328 w 11328"/>
              <a:gd name="T13" fmla="*/ 0 h 16432"/>
              <a:gd name="T14" fmla="*/ 1001 w 11328"/>
              <a:gd name="T15" fmla="*/ 0 h 1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28" h="16432">
                <a:moveTo>
                  <a:pt x="1001" y="0"/>
                </a:moveTo>
                <a:cubicBezTo>
                  <a:pt x="359" y="1592"/>
                  <a:pt x="0" y="3375"/>
                  <a:pt x="0" y="5258"/>
                </a:cubicBezTo>
                <a:cubicBezTo>
                  <a:pt x="0" y="10011"/>
                  <a:pt x="2289" y="14127"/>
                  <a:pt x="5627" y="16140"/>
                </a:cubicBezTo>
                <a:cubicBezTo>
                  <a:pt x="5797" y="16242"/>
                  <a:pt x="5969" y="16339"/>
                  <a:pt x="6144" y="16430"/>
                </a:cubicBezTo>
                <a:cubicBezTo>
                  <a:pt x="6145" y="16431"/>
                  <a:pt x="6146" y="16431"/>
                  <a:pt x="6147" y="16432"/>
                </a:cubicBezTo>
                <a:cubicBezTo>
                  <a:pt x="11328" y="16432"/>
                  <a:pt x="11328" y="16432"/>
                  <a:pt x="11328" y="16432"/>
                </a:cubicBezTo>
                <a:cubicBezTo>
                  <a:pt x="11328" y="0"/>
                  <a:pt x="11328" y="0"/>
                  <a:pt x="11328" y="0"/>
                </a:cubicBezTo>
                <a:lnTo>
                  <a:pt x="10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540000" tIns="540000" rIns="540000" bIns="54000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E6753-D732-C260-A1C3-97CFC8C87EEB}"/>
              </a:ext>
            </a:extLst>
          </p:cNvPr>
          <p:cNvCxnSpPr/>
          <p:nvPr userDrawn="1"/>
        </p:nvCxnSpPr>
        <p:spPr>
          <a:xfrm>
            <a:off x="539749" y="3103200"/>
            <a:ext cx="46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62409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43A9-3564-4F63-BA2E-A2781422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64006-E8BA-4F06-ACE6-66E06A37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21EA-9EE4-407F-B4A8-9A9A4CA9C618}" type="datetime1">
              <a:rPr lang="en-GB" smtClean="0"/>
              <a:t>08/07/2024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2CCF8-6C26-4BD8-9654-40EBD91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65A25-FB0A-4A6B-8F89-E5F5508D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95945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6D0E49-6959-4E7A-882B-2EE5DF99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88C08-69A9-4B3F-A8D5-6D64FB605F33}" type="datetime1">
              <a:rPr lang="en-GB" smtClean="0"/>
              <a:t>08/07/2024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CA0F2-4678-4BCA-B096-24D698DE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B8CE6-7B94-4BDF-8738-4A9B63A6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19309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3264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FCC9-BF00-41DA-9F14-DEDC6C99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718E-BB1D-43E8-922D-2B9636AA9D86}" type="datetime1">
              <a:rPr lang="en-GB" smtClean="0"/>
              <a:t>08/07/2024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FD4B9-FC69-49A8-A7F9-CDB9AF0F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5C3D-650F-4C33-896D-A3B63B6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853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0A54-5B28-4308-9F4C-A89070E9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4759200" cy="10541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692275"/>
            <a:ext cx="4759200" cy="41132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DC9AC-5058-43F9-9D95-42D4C6DCD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3850" y="538163"/>
            <a:ext cx="6008400" cy="52673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35D99-1BB5-44B7-B185-2BBEDCFC0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1990-65A0-407F-9512-E7030F9BF55F}" type="datetime1">
              <a:rPr lang="en-GB" smtClean="0"/>
              <a:t>08/07/2024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054B9-7099-4E51-9979-C9C71BE2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9ACF2-B8F2-4F90-A83E-A2976994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1525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E6DF1-4221-045B-DDFD-A0EAB765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55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27C05-E3DC-4E41-A62D-F5840292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1" y="1692274"/>
            <a:ext cx="5376862" cy="1342259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523E2-91B6-4A9A-B96E-261DE86F5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311999"/>
            <a:ext cx="5376862" cy="921933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7C057-38C0-6AAC-2F2D-5C0B23928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0389" cy="554737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628AFB53-8FE5-F68F-7ADF-1C729719078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65200" y="0"/>
            <a:ext cx="4726800" cy="6858000"/>
          </a:xfrm>
          <a:custGeom>
            <a:avLst/>
            <a:gdLst>
              <a:gd name="T0" fmla="*/ 1001 w 11328"/>
              <a:gd name="T1" fmla="*/ 0 h 16432"/>
              <a:gd name="T2" fmla="*/ 0 w 11328"/>
              <a:gd name="T3" fmla="*/ 5258 h 16432"/>
              <a:gd name="T4" fmla="*/ 5627 w 11328"/>
              <a:gd name="T5" fmla="*/ 16140 h 16432"/>
              <a:gd name="T6" fmla="*/ 6144 w 11328"/>
              <a:gd name="T7" fmla="*/ 16430 h 16432"/>
              <a:gd name="T8" fmla="*/ 6147 w 11328"/>
              <a:gd name="T9" fmla="*/ 16432 h 16432"/>
              <a:gd name="T10" fmla="*/ 11328 w 11328"/>
              <a:gd name="T11" fmla="*/ 16432 h 16432"/>
              <a:gd name="T12" fmla="*/ 11328 w 11328"/>
              <a:gd name="T13" fmla="*/ 0 h 16432"/>
              <a:gd name="T14" fmla="*/ 1001 w 11328"/>
              <a:gd name="T15" fmla="*/ 0 h 1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28" h="16432">
                <a:moveTo>
                  <a:pt x="1001" y="0"/>
                </a:moveTo>
                <a:cubicBezTo>
                  <a:pt x="359" y="1592"/>
                  <a:pt x="0" y="3375"/>
                  <a:pt x="0" y="5258"/>
                </a:cubicBezTo>
                <a:cubicBezTo>
                  <a:pt x="0" y="10011"/>
                  <a:pt x="2289" y="14127"/>
                  <a:pt x="5627" y="16140"/>
                </a:cubicBezTo>
                <a:cubicBezTo>
                  <a:pt x="5797" y="16242"/>
                  <a:pt x="5969" y="16339"/>
                  <a:pt x="6144" y="16430"/>
                </a:cubicBezTo>
                <a:cubicBezTo>
                  <a:pt x="6145" y="16431"/>
                  <a:pt x="6146" y="16431"/>
                  <a:pt x="6147" y="16432"/>
                </a:cubicBezTo>
                <a:cubicBezTo>
                  <a:pt x="11328" y="16432"/>
                  <a:pt x="11328" y="16432"/>
                  <a:pt x="11328" y="16432"/>
                </a:cubicBezTo>
                <a:cubicBezTo>
                  <a:pt x="11328" y="0"/>
                  <a:pt x="11328" y="0"/>
                  <a:pt x="11328" y="0"/>
                </a:cubicBezTo>
                <a:lnTo>
                  <a:pt x="10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540000" tIns="540000" rIns="540000" bIns="54000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E6753-D732-C260-A1C3-97CFC8C87EEB}"/>
              </a:ext>
            </a:extLst>
          </p:cNvPr>
          <p:cNvCxnSpPr/>
          <p:nvPr userDrawn="1"/>
        </p:nvCxnSpPr>
        <p:spPr>
          <a:xfrm>
            <a:off x="539749" y="3103200"/>
            <a:ext cx="46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1788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5"/>
            <a:ext cx="6631200" cy="41132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FCC9-BF00-41DA-9F14-DEDC6C99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D058-9706-4511-B585-1F96AA8B1AD9}" type="datetime1">
              <a:rPr lang="en-GB" smtClean="0"/>
              <a:t>08/07/2024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FD4B9-FC69-49A8-A7F9-CDB9AF0F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5C3D-650F-4C33-896D-A3B63B6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2F3841-7A23-5A8B-C592-7B6858A863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2000" y="538162"/>
            <a:ext cx="4230000" cy="52673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1F865-DA47-685B-8DCC-929BA9E37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6631200" cy="10541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56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1428-AE08-5F3A-1C65-23419DE9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111125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74E066-6D59-778D-EB2A-1346CDED16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78000"/>
            <a:ext cx="12192000" cy="558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9124833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3ADE-C236-5E4F-4BD5-6CBB2C83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111125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D1414-64DE-0CCC-7531-85F1CF2C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6C9A-0896-4302-A9B0-6BAB155C1902}" type="datetime1">
              <a:rPr lang="en-GB" smtClean="0"/>
              <a:t>08/07/2024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9448E-BF0C-9889-C921-89423B90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E26DF-E13C-7D1F-0DA4-9C027E24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67F8B2D-513D-7353-C5CB-91EF0F72FF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278000"/>
            <a:ext cx="5446800" cy="4527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D02D729-1939-E4DA-62B3-682CB5E484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5452" y="1278000"/>
            <a:ext cx="5446800" cy="4527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927497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iv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3ADE-C236-5E4F-4BD5-6CBB2C83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111125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D1414-64DE-0CCC-7531-85F1CF2C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7BC-448F-4829-8B20-2EEF7BC6C85C}" type="datetime1">
              <a:rPr lang="en-GB" smtClean="0"/>
              <a:t>08/07/2024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9448E-BF0C-9889-C921-89423B90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E26DF-E13C-7D1F-0DA4-9C027E24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67F8B2D-513D-7353-C5CB-91EF0F72FF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278000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D02D729-1939-E4DA-62B3-682CB5E484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750" y="3645488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E6C73D-D04F-1987-52A0-ED074C7D03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26000" y="1278000"/>
            <a:ext cx="4140000" cy="4527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EB651C3-E263-50CB-4A28-48517AEFE7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5500" y="1268937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349E613-87E4-436A-26AA-0ABA510773C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5500" y="3636425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3183268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E6DF1-4221-045B-DDFD-A0EAB765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55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27C05-E3DC-4E41-A62D-F5840292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1" y="1692275"/>
            <a:ext cx="5376862" cy="474576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523E2-91B6-4A9A-B96E-261DE86F5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2556000"/>
            <a:ext cx="5376862" cy="1816495"/>
          </a:xfrm>
        </p:spPr>
        <p:txBody>
          <a:bodyPr/>
          <a:lstStyle>
            <a:lvl1pPr marL="0" indent="0" algn="l">
              <a:spcAft>
                <a:spcPts val="567"/>
              </a:spcAft>
              <a:buNone/>
              <a:defRPr sz="2200">
                <a:solidFill>
                  <a:schemeClr val="bg1"/>
                </a:solidFill>
              </a:defRPr>
            </a:lvl1pPr>
            <a:lvl2pPr marL="0" indent="0" algn="l">
              <a:spcAft>
                <a:spcPts val="567"/>
              </a:spcAft>
              <a:buNone/>
              <a:defRPr sz="26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7C057-38C0-6AAC-2F2D-5C0B23928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0389" cy="554737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628AFB53-8FE5-F68F-7ADF-1C729719078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65200" y="0"/>
            <a:ext cx="4726800" cy="6858000"/>
          </a:xfrm>
          <a:custGeom>
            <a:avLst/>
            <a:gdLst>
              <a:gd name="T0" fmla="*/ 1001 w 11328"/>
              <a:gd name="T1" fmla="*/ 0 h 16432"/>
              <a:gd name="T2" fmla="*/ 0 w 11328"/>
              <a:gd name="T3" fmla="*/ 5258 h 16432"/>
              <a:gd name="T4" fmla="*/ 5627 w 11328"/>
              <a:gd name="T5" fmla="*/ 16140 h 16432"/>
              <a:gd name="T6" fmla="*/ 6144 w 11328"/>
              <a:gd name="T7" fmla="*/ 16430 h 16432"/>
              <a:gd name="T8" fmla="*/ 6147 w 11328"/>
              <a:gd name="T9" fmla="*/ 16432 h 16432"/>
              <a:gd name="T10" fmla="*/ 11328 w 11328"/>
              <a:gd name="T11" fmla="*/ 16432 h 16432"/>
              <a:gd name="T12" fmla="*/ 11328 w 11328"/>
              <a:gd name="T13" fmla="*/ 0 h 16432"/>
              <a:gd name="T14" fmla="*/ 1001 w 11328"/>
              <a:gd name="T15" fmla="*/ 0 h 1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28" h="16432">
                <a:moveTo>
                  <a:pt x="1001" y="0"/>
                </a:moveTo>
                <a:cubicBezTo>
                  <a:pt x="359" y="1592"/>
                  <a:pt x="0" y="3375"/>
                  <a:pt x="0" y="5258"/>
                </a:cubicBezTo>
                <a:cubicBezTo>
                  <a:pt x="0" y="10011"/>
                  <a:pt x="2289" y="14127"/>
                  <a:pt x="5627" y="16140"/>
                </a:cubicBezTo>
                <a:cubicBezTo>
                  <a:pt x="5797" y="16242"/>
                  <a:pt x="5969" y="16339"/>
                  <a:pt x="6144" y="16430"/>
                </a:cubicBezTo>
                <a:cubicBezTo>
                  <a:pt x="6145" y="16431"/>
                  <a:pt x="6146" y="16431"/>
                  <a:pt x="6147" y="16432"/>
                </a:cubicBezTo>
                <a:cubicBezTo>
                  <a:pt x="11328" y="16432"/>
                  <a:pt x="11328" y="16432"/>
                  <a:pt x="11328" y="16432"/>
                </a:cubicBezTo>
                <a:cubicBezTo>
                  <a:pt x="11328" y="0"/>
                  <a:pt x="11328" y="0"/>
                  <a:pt x="11328" y="0"/>
                </a:cubicBezTo>
                <a:lnTo>
                  <a:pt x="10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540000" tIns="540000" rIns="540000" bIns="54000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E6753-D732-C260-A1C3-97CFC8C87EEB}"/>
              </a:ext>
            </a:extLst>
          </p:cNvPr>
          <p:cNvCxnSpPr/>
          <p:nvPr userDrawn="1"/>
        </p:nvCxnSpPr>
        <p:spPr>
          <a:xfrm>
            <a:off x="539749" y="2269419"/>
            <a:ext cx="46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3463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D5398-7070-473B-A412-A9AEA384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8856000" cy="105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7719C-7D6E-4EC3-9B77-5FE8197F9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692275"/>
            <a:ext cx="8856000" cy="4113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4EEA-1D06-4A33-84C5-C0AB4238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32188" y="6397201"/>
            <a:ext cx="2384425" cy="247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1500" b="1">
                <a:solidFill>
                  <a:schemeClr val="accent1"/>
                </a:solidFill>
              </a:defRPr>
            </a:lvl1pPr>
          </a:lstStyle>
          <a:p>
            <a:fld id="{EDF05BD4-81BA-46C5-AB71-C45D6BD60E01}" type="datetime1">
              <a:rPr lang="en-GB" smtClean="0"/>
              <a:t>08/07/2024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F207B-B60F-4C7F-AA4F-411C5E312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3993" y="6397201"/>
            <a:ext cx="3788007" cy="247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5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18286-AFC3-45C1-9396-A22798BC9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612" y="6397201"/>
            <a:ext cx="257637" cy="247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500" b="1">
                <a:solidFill>
                  <a:schemeClr val="accent1"/>
                </a:solidFill>
              </a:defRPr>
            </a:lvl1pPr>
          </a:lstStyle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4463CD-3B4C-7796-C02A-2550F2242FD9}"/>
              </a:ext>
            </a:extLst>
          </p:cNvPr>
          <p:cNvCxnSpPr>
            <a:cxnSpLocks/>
          </p:cNvCxnSpPr>
          <p:nvPr userDrawn="1"/>
        </p:nvCxnSpPr>
        <p:spPr>
          <a:xfrm>
            <a:off x="11347200" y="6339600"/>
            <a:ext cx="0" cy="51840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A3B4428-2ACB-9174-8F6F-D48A0C166F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8400" cy="5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54" r:id="rId10"/>
    <p:sldLayoutId id="2147483655" r:id="rId11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2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6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283"/>
        </a:spcAft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283"/>
        </a:spcAft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40" userDrawn="1">
          <p15:clr>
            <a:srgbClr val="F26B43"/>
          </p15:clr>
        </p15:guide>
        <p15:guide id="4" pos="7340" userDrawn="1">
          <p15:clr>
            <a:srgbClr val="F26B43"/>
          </p15:clr>
        </p15:guide>
        <p15:guide id="5" orient="horz" pos="339" userDrawn="1">
          <p15:clr>
            <a:srgbClr val="F26B43"/>
          </p15:clr>
        </p15:guide>
        <p15:guide id="6" orient="horz" pos="3657" userDrawn="1">
          <p15:clr>
            <a:srgbClr val="F26B43"/>
          </p15:clr>
        </p15:guide>
        <p15:guide id="7" orient="horz" pos="10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68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2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6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283"/>
        </a:spcAft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283"/>
        </a:spcAft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40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39">
          <p15:clr>
            <a:srgbClr val="F26B43"/>
          </p15:clr>
        </p15:guide>
        <p15:guide id="6" orient="horz" pos="3657">
          <p15:clr>
            <a:srgbClr val="F26B43"/>
          </p15:clr>
        </p15:guide>
        <p15:guide id="7" orient="horz" pos="10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93CF-3F6B-0865-3DBD-2FA6A61B5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0" y="1692274"/>
            <a:ext cx="5556249" cy="1342259"/>
          </a:xfrm>
        </p:spPr>
        <p:txBody>
          <a:bodyPr/>
          <a:lstStyle/>
          <a:p>
            <a:r>
              <a:rPr lang="en-GB" dirty="0"/>
              <a:t>Large scale monitoring networks and the challenges of accurate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2026A-C445-6DB0-0D83-CD0278745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Daniel Rylett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1A757-7462-6111-982B-A064E5A787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11.07.24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585F2D-EBD9-8940-2108-99529EC55A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3C6D3-8868-EEA0-8D5E-9FC469B2909C}"/>
              </a:ext>
            </a:extLst>
          </p:cNvPr>
          <p:cNvSpPr txBox="1"/>
          <p:nvPr/>
        </p:nvSpPr>
        <p:spPr>
          <a:xfrm>
            <a:off x="10039546" y="6598762"/>
            <a:ext cx="2369270" cy="2592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1400" dirty="0"/>
              <a:t>Photo Credit: Mairi Simms</a:t>
            </a:r>
          </a:p>
        </p:txBody>
      </p:sp>
    </p:spTree>
    <p:extLst>
      <p:ext uri="{BB962C8B-B14F-4D97-AF65-F5344CB8AC3E}">
        <p14:creationId xmlns:p14="http://schemas.microsoft.com/office/powerpoint/2010/main" val="262300017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D223-B577-857D-6D9D-2EF545DC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 for accurate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1CCB-F6B4-8659-B862-374B48B51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en-GB" dirty="0"/>
              <a:t>Location – topography, climate, land cover, land management.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Equipment – which technology, automated or manual measurement, measurement frequency.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Calibration – Are laboratory or in-situ, generic or site-specific calibrations required.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Maintenance – Frequency and type of maintenance required, is it skilled or unskilled work.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EFE8C-FEA7-1DFF-0CFA-46899B94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576D6-53A2-B4C6-EF45-F4CA187B9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8379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D223-B577-857D-6D9D-2EF545DC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 for equipment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1CCB-F6B4-8659-B862-374B48B51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en-GB" sz="3600" dirty="0"/>
              <a:t>What is the purpose?</a:t>
            </a:r>
          </a:p>
          <a:p>
            <a:pPr lvl="3"/>
            <a:endParaRPr lang="en-GB" sz="3600" dirty="0"/>
          </a:p>
          <a:p>
            <a:pPr lvl="3"/>
            <a:r>
              <a:rPr lang="en-GB" sz="3600" dirty="0"/>
              <a:t>What is practical?</a:t>
            </a:r>
          </a:p>
          <a:p>
            <a:pPr lvl="3"/>
            <a:endParaRPr lang="en-GB" sz="3600" dirty="0"/>
          </a:p>
          <a:p>
            <a:pPr lvl="3"/>
            <a:r>
              <a:rPr lang="en-GB" sz="3600" dirty="0"/>
              <a:t>What is in budget?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EFE8C-FEA7-1DFF-0CFA-46899B94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576D6-53A2-B4C6-EF45-F4CA187B9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Placeholder 7" descr="A black bucket on grass&#10;&#10;Description automatically generated">
            <a:extLst>
              <a:ext uri="{FF2B5EF4-FFF2-40B4-BE49-F238E27FC236}">
                <a16:creationId xmlns:a16="http://schemas.microsoft.com/office/drawing/2014/main" id="{DD716782-81BF-801F-115A-BF33B8556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 b="4887"/>
          <a:stretch>
            <a:fillRect/>
          </a:stretch>
        </p:blipFill>
        <p:spPr>
          <a:xfrm rot="16200000">
            <a:off x="6665913" y="819150"/>
            <a:ext cx="4527550" cy="54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230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 Gauges</a:t>
            </a:r>
          </a:p>
        </p:txBody>
      </p:sp>
      <p:pic>
        <p:nvPicPr>
          <p:cNvPr id="8" name="Picture Placeholder 7" descr="A pipe in the middle of the grass&#10;&#10;Description automatically generated">
            <a:extLst>
              <a:ext uri="{FF2B5EF4-FFF2-40B4-BE49-F238E27FC236}">
                <a16:creationId xmlns:a16="http://schemas.microsoft.com/office/drawing/2014/main" id="{2C646C3D-2E4A-0BD0-31C2-A1DE5F8CA5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pic>
        <p:nvPicPr>
          <p:cNvPr id="10" name="Picture Placeholder 9" descr="A drain in the ground&#10;&#10;Description automatically generated">
            <a:extLst>
              <a:ext uri="{FF2B5EF4-FFF2-40B4-BE49-F238E27FC236}">
                <a16:creationId xmlns:a16="http://schemas.microsoft.com/office/drawing/2014/main" id="{D2DDCD3E-C9F1-9E72-A949-8F03625DBB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8232C-1F94-B2FD-6926-62F88023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F4DB-292C-EF53-61E8-44997175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301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Tipping Bucket Gauges</a:t>
            </a:r>
          </a:p>
        </p:txBody>
      </p:sp>
      <p:pic>
        <p:nvPicPr>
          <p:cNvPr id="8" name="Picture Placeholder 7" descr="A white funnel on a ground in the grass&#10;&#10;Description automatically generated">
            <a:extLst>
              <a:ext uri="{FF2B5EF4-FFF2-40B4-BE49-F238E27FC236}">
                <a16:creationId xmlns:a16="http://schemas.microsoft.com/office/drawing/2014/main" id="{F38B9B1E-BC4A-C6FE-C4EF-6F09E7C898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pic>
        <p:nvPicPr>
          <p:cNvPr id="10" name="Picture Placeholder 9" descr="A drain grate in a grass field&#10;&#10;Description automatically generated">
            <a:extLst>
              <a:ext uri="{FF2B5EF4-FFF2-40B4-BE49-F238E27FC236}">
                <a16:creationId xmlns:a16="http://schemas.microsoft.com/office/drawing/2014/main" id="{4E42BEFA-E914-C421-898F-B6BD837519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8232C-1F94-B2FD-6926-62F88023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F4DB-292C-EF53-61E8-44997175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53631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Collecting Weighing Gauges</a:t>
            </a:r>
          </a:p>
        </p:txBody>
      </p:sp>
      <p:pic>
        <p:nvPicPr>
          <p:cNvPr id="8" name="Picture Placeholder 7" descr="A green cylinder in a grassy area&#10;&#10;Description automatically generated">
            <a:extLst>
              <a:ext uri="{FF2B5EF4-FFF2-40B4-BE49-F238E27FC236}">
                <a16:creationId xmlns:a16="http://schemas.microsoft.com/office/drawing/2014/main" id="{4912A2F1-2CB0-D344-E35D-2B14170E5D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pic>
        <p:nvPicPr>
          <p:cNvPr id="14" name="Picture Placeholder 13" descr="A drain grate with a pipe in it&#10;&#10;Description automatically generated">
            <a:extLst>
              <a:ext uri="{FF2B5EF4-FFF2-40B4-BE49-F238E27FC236}">
                <a16:creationId xmlns:a16="http://schemas.microsoft.com/office/drawing/2014/main" id="{E17EA4B9-464F-DD7D-DD78-34F2BBD56A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8232C-1F94-B2FD-6926-62F88023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F4DB-292C-EF53-61E8-44997175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6852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Weighing Tipping Bucket Gauges</a:t>
            </a:r>
          </a:p>
        </p:txBody>
      </p:sp>
      <p:pic>
        <p:nvPicPr>
          <p:cNvPr id="8" name="Picture Placeholder 7" descr="A white bucket on a concrete base in a grassy area&#10;&#10;Description automatically generated">
            <a:extLst>
              <a:ext uri="{FF2B5EF4-FFF2-40B4-BE49-F238E27FC236}">
                <a16:creationId xmlns:a16="http://schemas.microsoft.com/office/drawing/2014/main" id="{BC772A6D-F732-D759-9C21-6157088B8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pic>
        <p:nvPicPr>
          <p:cNvPr id="10" name="Picture Placeholder 9" descr="A drain in a concrete square&#10;&#10;Description automatically generated">
            <a:extLst>
              <a:ext uri="{FF2B5EF4-FFF2-40B4-BE49-F238E27FC236}">
                <a16:creationId xmlns:a16="http://schemas.microsoft.com/office/drawing/2014/main" id="{8CE7A48D-1543-CA28-4C1C-8660C4B01C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887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8232C-1F94-B2FD-6926-62F88023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F4DB-292C-EF53-61E8-44997175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7778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EC7BC-F9EE-34CA-EA38-41FE87698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703012-68D7-FB1A-3805-91AF5FBC45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r="4051"/>
          <a:stretch/>
        </p:blipFill>
        <p:spPr/>
      </p:pic>
    </p:spTree>
    <p:extLst>
      <p:ext uri="{BB962C8B-B14F-4D97-AF65-F5344CB8AC3E}">
        <p14:creationId xmlns:p14="http://schemas.microsoft.com/office/powerpoint/2010/main" val="8193837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Around the World: UK</a:t>
            </a:r>
          </a:p>
        </p:txBody>
      </p:sp>
      <p:pic>
        <p:nvPicPr>
          <p:cNvPr id="7" name="Picture Placeholder 6" descr="A field with a fence and a fence post&#10;&#10;Description automatically generated with medium confidence">
            <a:extLst>
              <a:ext uri="{FF2B5EF4-FFF2-40B4-BE49-F238E27FC236}">
                <a16:creationId xmlns:a16="http://schemas.microsoft.com/office/drawing/2014/main" id="{4ECCA19E-D14E-774D-2004-8DEAA3F51B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8" b="1948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33F51C-96F4-5B03-6140-00F47AE02788}"/>
              </a:ext>
            </a:extLst>
          </p:cNvPr>
          <p:cNvSpPr txBox="1"/>
          <p:nvPr/>
        </p:nvSpPr>
        <p:spPr>
          <a:xfrm>
            <a:off x="9851010" y="6598762"/>
            <a:ext cx="2557806" cy="2592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1400" dirty="0">
                <a:solidFill>
                  <a:schemeClr val="bg1"/>
                </a:solidFill>
              </a:rPr>
              <a:t>Photo Credit: Phil St Quentin</a:t>
            </a:r>
          </a:p>
        </p:txBody>
      </p:sp>
    </p:spTree>
    <p:extLst>
      <p:ext uri="{BB962C8B-B14F-4D97-AF65-F5344CB8AC3E}">
        <p14:creationId xmlns:p14="http://schemas.microsoft.com/office/powerpoint/2010/main" val="6136436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Around the World: India</a:t>
            </a:r>
          </a:p>
        </p:txBody>
      </p:sp>
      <p:pic>
        <p:nvPicPr>
          <p:cNvPr id="5" name="Picture Placeholder 4" descr="A group of men standing around a box&#10;&#10;Description automatically generated">
            <a:extLst>
              <a:ext uri="{FF2B5EF4-FFF2-40B4-BE49-F238E27FC236}">
                <a16:creationId xmlns:a16="http://schemas.microsoft.com/office/drawing/2014/main" id="{D2808740-3DDB-10EC-46D8-949E443A0D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8" b="19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593771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Around the World: Kenya</a:t>
            </a:r>
          </a:p>
        </p:txBody>
      </p:sp>
      <p:pic>
        <p:nvPicPr>
          <p:cNvPr id="5" name="Picture Placeholder 4" descr="A field of green plants&#10;&#10;Description automatically generated">
            <a:extLst>
              <a:ext uri="{FF2B5EF4-FFF2-40B4-BE49-F238E27FC236}">
                <a16:creationId xmlns:a16="http://schemas.microsoft.com/office/drawing/2014/main" id="{3FEA8F82-578F-4A25-7781-FEDCCD4403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8" b="19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627009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027E-66B6-80CB-B6BB-BF7D3391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Around the World: The Antarctic</a:t>
            </a:r>
          </a:p>
        </p:txBody>
      </p:sp>
      <p:pic>
        <p:nvPicPr>
          <p:cNvPr id="5" name="Picture Placeholder 4" descr="A red plane in the snow&#10;&#10;Description automatically generated">
            <a:extLst>
              <a:ext uri="{FF2B5EF4-FFF2-40B4-BE49-F238E27FC236}">
                <a16:creationId xmlns:a16="http://schemas.microsoft.com/office/drawing/2014/main" id="{CC048484-68A0-0F76-8F9A-40DE4C3665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8" b="19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64026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F40C04-B10F-EA05-263B-1307297C7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en-GB" sz="2400" dirty="0"/>
              <a:t>COSMOS-UK uses Cosmic Ray Neutron Sensors to measure soil moisture at field scale across the UK. </a:t>
            </a:r>
          </a:p>
          <a:p>
            <a:pPr lvl="3"/>
            <a:endParaRPr lang="en-GB" sz="2400" dirty="0"/>
          </a:p>
          <a:p>
            <a:pPr lvl="3"/>
            <a:r>
              <a:rPr lang="en-GB" sz="2400" dirty="0"/>
              <a:t>Currently 45 sites, some of which have been running for over 10 years.</a:t>
            </a:r>
          </a:p>
          <a:p>
            <a:pPr lvl="3"/>
            <a:endParaRPr lang="en-GB" sz="2400" dirty="0"/>
          </a:p>
          <a:p>
            <a:pPr lvl="3"/>
            <a:r>
              <a:rPr lang="en-GB" sz="2400" dirty="0"/>
              <a:t>Additional meteorological sensors to allow calculation of PET.</a:t>
            </a:r>
          </a:p>
        </p:txBody>
      </p:sp>
      <p:pic>
        <p:nvPicPr>
          <p:cNvPr id="8" name="Picture Placeholder 7" descr="A field with a fence and a fence post&#10;&#10;Description automatically generated with medium confidence">
            <a:extLst>
              <a:ext uri="{FF2B5EF4-FFF2-40B4-BE49-F238E27FC236}">
                <a16:creationId xmlns:a16="http://schemas.microsoft.com/office/drawing/2014/main" id="{5D99D3F7-F813-6DCF-5548-C83FE036D8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0" r="19880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FD047B-2927-3A75-9C7F-5894607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UKCEH Monitoring Networks:</a:t>
            </a:r>
            <a:br>
              <a:rPr lang="en-GB" dirty="0"/>
            </a:br>
            <a:r>
              <a:rPr lang="en-GB" dirty="0"/>
              <a:t>COSMOS-UK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12C7-BCDA-6A21-7FCF-6D745AE1B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EF23-29AD-68BD-CBAB-2CD4C618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6</a:t>
            </a:fld>
            <a:endParaRPr lang="en-GB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8948106B-B1AF-F021-FFAD-1ADE515DD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5983808"/>
            <a:ext cx="3467100" cy="813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B55DA4-A5F4-9498-48C4-80453EE9B294}"/>
              </a:ext>
            </a:extLst>
          </p:cNvPr>
          <p:cNvSpPr txBox="1"/>
          <p:nvPr/>
        </p:nvSpPr>
        <p:spPr>
          <a:xfrm>
            <a:off x="9863097" y="5582701"/>
            <a:ext cx="2557806" cy="2592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1400" dirty="0">
                <a:solidFill>
                  <a:schemeClr val="bg1"/>
                </a:solidFill>
              </a:rPr>
              <a:t>Photo Credit: Phil St Quentin</a:t>
            </a:r>
          </a:p>
        </p:txBody>
      </p:sp>
    </p:spTree>
    <p:extLst>
      <p:ext uri="{BB962C8B-B14F-4D97-AF65-F5344CB8AC3E}">
        <p14:creationId xmlns:p14="http://schemas.microsoft.com/office/powerpoint/2010/main" val="39160707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F40C04-B10F-EA05-263B-1307297C7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en-GB" dirty="0"/>
              <a:t>The Floods and Droughts Research Infrastructure is a new project which looks to provide data to improve understanding of floods and droughts.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Looking to measure all aspects of the water balance in three sub-catchments.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Key focus on availability of data for researchers, significant investment in digital infrastructure.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FD047B-2927-3A75-9C7F-5894607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UKCEH Monitoring Networks:</a:t>
            </a:r>
            <a:br>
              <a:rPr lang="en-GB" dirty="0"/>
            </a:br>
            <a:r>
              <a:rPr lang="en-GB" dirty="0"/>
              <a:t>FDRI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12C7-BCDA-6A21-7FCF-6D745AE1B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EF23-29AD-68BD-CBAB-2CD4C618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FD46F3-3416-E059-6BA4-0EDF32A1F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" t="148" b="1"/>
          <a:stretch/>
        </p:blipFill>
        <p:spPr>
          <a:xfrm>
            <a:off x="8176588" y="323594"/>
            <a:ext cx="4015412" cy="56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0318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F40C04-B10F-EA05-263B-1307297C7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en-GB" dirty="0"/>
              <a:t>UK-FLUX is a collection of science projects measuring greenhouse gas fluxes across the UK.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Currently around 45 sites with eddy covariance stations.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Answering science questions around topics like carbon sequestration and reducing emissions.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Uses the same team of staff to install and maintain equipment across the projects.</a:t>
            </a:r>
          </a:p>
          <a:p>
            <a:pPr lvl="3"/>
            <a:endParaRPr lang="en-GB" dirty="0"/>
          </a:p>
        </p:txBody>
      </p:sp>
      <p:pic>
        <p:nvPicPr>
          <p:cNvPr id="8" name="Picture Placeholder 7" descr="A field of grass with a weather station&#10;&#10;Description automatically generated">
            <a:extLst>
              <a:ext uri="{FF2B5EF4-FFF2-40B4-BE49-F238E27FC236}">
                <a16:creationId xmlns:a16="http://schemas.microsoft.com/office/drawing/2014/main" id="{EDEF6207-D790-FDBF-96B8-386FB9DDE7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FD047B-2927-3A75-9C7F-5894607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Alternative Approach:</a:t>
            </a:r>
            <a:br>
              <a:rPr lang="en-GB" dirty="0"/>
            </a:br>
            <a:r>
              <a:rPr lang="en-GB" dirty="0"/>
              <a:t>UK-FLUX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12C7-BCDA-6A21-7FCF-6D745AE1B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EF23-29AD-68BD-CBAB-2CD4C618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5011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F40C04-B10F-EA05-263B-1307297C7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GB" dirty="0"/>
          </a:p>
          <a:p>
            <a:pPr lvl="3"/>
            <a:r>
              <a:rPr lang="en-GB" dirty="0"/>
              <a:t>Geographic coverage, different weather conditions, land cover, soil types etc.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Economies of scale, staff and equipment can be specifically targeted at the needs of the network.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Consistency between measurements, which improves the ability to compare between different sites.</a:t>
            </a:r>
          </a:p>
          <a:p>
            <a:pPr lvl="3"/>
            <a:endParaRPr lang="en-GB" dirty="0"/>
          </a:p>
          <a:p>
            <a:pPr marL="0" lvl="3" indent="0">
              <a:buNone/>
            </a:pPr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pic>
        <p:nvPicPr>
          <p:cNvPr id="12" name="Picture Placeholder 11" descr="A map of the united kingdom&#10;&#10;Description automatically generated">
            <a:extLst>
              <a:ext uri="{FF2B5EF4-FFF2-40B4-BE49-F238E27FC236}">
                <a16:creationId xmlns:a16="http://schemas.microsoft.com/office/drawing/2014/main" id="{D60A5729-2ACB-7A03-FB7A-4DAED0CE1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" b="5950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FD047B-2927-3A75-9C7F-58946077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large-scale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12C7-BCDA-6A21-7FCF-6D745AE1B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EF23-29AD-68BD-CBAB-2CD4C618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8004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KCEH PPT Theme">
  <a:themeElements>
    <a:clrScheme name="UKCEH colour theme">
      <a:dk1>
        <a:sysClr val="windowText" lastClr="000000"/>
      </a:dk1>
      <a:lt1>
        <a:sysClr val="window" lastClr="FFFFFF"/>
      </a:lt1>
      <a:dk2>
        <a:srgbClr val="5C5B5B"/>
      </a:dk2>
      <a:lt2>
        <a:srgbClr val="E6F3F6"/>
      </a:lt2>
      <a:accent1>
        <a:srgbClr val="352B2F"/>
      </a:accent1>
      <a:accent2>
        <a:srgbClr val="0076BD"/>
      </a:accent2>
      <a:accent3>
        <a:srgbClr val="5FAD2E"/>
      </a:accent3>
      <a:accent4>
        <a:srgbClr val="0483A4"/>
      </a:accent4>
      <a:accent5>
        <a:srgbClr val="F49633"/>
      </a:accent5>
      <a:accent6>
        <a:srgbClr val="5C5B5B"/>
      </a:accent6>
      <a:hlink>
        <a:srgbClr val="0483A4"/>
      </a:hlink>
      <a:folHlink>
        <a:srgbClr val="F49633"/>
      </a:folHlink>
    </a:clrScheme>
    <a:fontScheme name="Zeremis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90000" tIns="46800" rIns="90000" bIns="46800" rtlCol="0" anchor="ctr"/>
      <a:lstStyle>
        <a:defPPr algn="ctr">
          <a:lnSpc>
            <a:spcPct val="90000"/>
          </a:lnSpc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2F445B7-0661-4C0E-87A9-294B2EF31545}" vid="{9BB4F1A8-366B-413A-BFC4-436D7D843939}"/>
    </a:ext>
  </a:extLst>
</a:theme>
</file>

<file path=ppt/theme/theme2.xml><?xml version="1.0" encoding="utf-8"?>
<a:theme xmlns:a="http://schemas.openxmlformats.org/drawingml/2006/main" name="1_UKCEH PPT Theme">
  <a:themeElements>
    <a:clrScheme name="UKCEH colour theme">
      <a:dk1>
        <a:sysClr val="windowText" lastClr="000000"/>
      </a:dk1>
      <a:lt1>
        <a:sysClr val="window" lastClr="FFFFFF"/>
      </a:lt1>
      <a:dk2>
        <a:srgbClr val="5C5B5B"/>
      </a:dk2>
      <a:lt2>
        <a:srgbClr val="E6F3F6"/>
      </a:lt2>
      <a:accent1>
        <a:srgbClr val="352B2F"/>
      </a:accent1>
      <a:accent2>
        <a:srgbClr val="0076BD"/>
      </a:accent2>
      <a:accent3>
        <a:srgbClr val="5FAD2E"/>
      </a:accent3>
      <a:accent4>
        <a:srgbClr val="0483A4"/>
      </a:accent4>
      <a:accent5>
        <a:srgbClr val="F49633"/>
      </a:accent5>
      <a:accent6>
        <a:srgbClr val="5C5B5B"/>
      </a:accent6>
      <a:hlink>
        <a:srgbClr val="0483A4"/>
      </a:hlink>
      <a:folHlink>
        <a:srgbClr val="F49633"/>
      </a:folHlink>
    </a:clrScheme>
    <a:fontScheme name="Zeremis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90000" tIns="46800" rIns="90000" bIns="46800" rtlCol="0" anchor="ctr"/>
      <a:lstStyle>
        <a:defPPr algn="ctr">
          <a:lnSpc>
            <a:spcPct val="90000"/>
          </a:lnSpc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2F445B7-0661-4C0E-87A9-294B2EF31545}" vid="{8008E828-B81C-4DA9-B88C-5F130AB5E3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8BE1AAAF81E245A3A403608573A08A" ma:contentTypeVersion="8" ma:contentTypeDescription="Create a new document." ma:contentTypeScope="" ma:versionID="2371aed8aeca662837557284f25a2787">
  <xsd:schema xmlns:xsd="http://www.w3.org/2001/XMLSchema" xmlns:xs="http://www.w3.org/2001/XMLSchema" xmlns:p="http://schemas.microsoft.com/office/2006/metadata/properties" xmlns:ns2="8045f077-17b9-47d6-a71c-2c2b83e25129" targetNamespace="http://schemas.microsoft.com/office/2006/metadata/properties" ma:root="true" ma:fieldsID="95f72bb482f5f79b2276c0ed30ad812d" ns2:_="">
    <xsd:import namespace="8045f077-17b9-47d6-a71c-2c2b83e251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5f077-17b9-47d6-a71c-2c2b83e25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7C8616-5179-4358-BAE1-9EFD7BD19F0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8AF7FF-A15A-42CA-B128-04E6FC78AE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7F2068-01E3-4AC5-88B5-ED6253EC51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45f077-17b9-47d6-a71c-2c2b83e251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UKCEH PowerPoint template_with complete blank</Template>
  <TotalTime>3718</TotalTime>
  <Words>452</Words>
  <Application>Microsoft Office PowerPoint</Application>
  <PresentationFormat>Widescreen</PresentationFormat>
  <Paragraphs>92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UKCEH PPT Theme</vt:lpstr>
      <vt:lpstr>1_UKCEH PPT Theme</vt:lpstr>
      <vt:lpstr>Large scale monitoring networks and the challenges of accurate measurement</vt:lpstr>
      <vt:lpstr>Monitoring Around the World: UK</vt:lpstr>
      <vt:lpstr>Monitoring Around the World: India</vt:lpstr>
      <vt:lpstr>Monitoring Around the World: Kenya</vt:lpstr>
      <vt:lpstr>Monitoring Around the World: The Antarctic</vt:lpstr>
      <vt:lpstr>UKCEH Monitoring Networks: COSMOS-UK</vt:lpstr>
      <vt:lpstr>UKCEH Monitoring Networks: FDRI</vt:lpstr>
      <vt:lpstr>An Alternative Approach: UK-FLUX</vt:lpstr>
      <vt:lpstr>Advantages of large-scale networks</vt:lpstr>
      <vt:lpstr>Considerations for accurate measurement</vt:lpstr>
      <vt:lpstr>Considerations for equipment selection</vt:lpstr>
      <vt:lpstr>Storage Gauges</vt:lpstr>
      <vt:lpstr>Tipping Bucket Gauges</vt:lpstr>
      <vt:lpstr>Collecting Weighing Gauges</vt:lpstr>
      <vt:lpstr>Weighing Tipping Bucket Gauges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that can break over three lines if required</dc:title>
  <dc:creator>Daniel Rylett</dc:creator>
  <cp:lastModifiedBy>Daniel Rylett</cp:lastModifiedBy>
  <cp:revision>1</cp:revision>
  <dcterms:created xsi:type="dcterms:W3CDTF">2024-05-02T09:03:19Z</dcterms:created>
  <dcterms:modified xsi:type="dcterms:W3CDTF">2024-07-10T09:05:35Z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0x010100998BE1AAAF81E245A3A403608573A08A</vt:lpwstr>
  </property>
</Properties>
</file>